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57"/>
  </p:notesMasterIdLst>
  <p:handoutMasterIdLst>
    <p:handoutMasterId r:id="rId58"/>
  </p:handoutMasterIdLst>
  <p:sldIdLst>
    <p:sldId id="361" r:id="rId2"/>
    <p:sldId id="257" r:id="rId3"/>
    <p:sldId id="362" r:id="rId4"/>
    <p:sldId id="426" r:id="rId5"/>
    <p:sldId id="437" r:id="rId6"/>
    <p:sldId id="438" r:id="rId7"/>
    <p:sldId id="439" r:id="rId8"/>
    <p:sldId id="440" r:id="rId9"/>
    <p:sldId id="441" r:id="rId10"/>
    <p:sldId id="448" r:id="rId11"/>
    <p:sldId id="442" r:id="rId12"/>
    <p:sldId id="443" r:id="rId13"/>
    <p:sldId id="444" r:id="rId14"/>
    <p:sldId id="304" r:id="rId15"/>
    <p:sldId id="340" r:id="rId16"/>
    <p:sldId id="288" r:id="rId17"/>
    <p:sldId id="308" r:id="rId18"/>
    <p:sldId id="358" r:id="rId19"/>
    <p:sldId id="359" r:id="rId20"/>
    <p:sldId id="447" r:id="rId21"/>
    <p:sldId id="434" r:id="rId22"/>
    <p:sldId id="435" r:id="rId23"/>
    <p:sldId id="436" r:id="rId24"/>
    <p:sldId id="454" r:id="rId25"/>
    <p:sldId id="455" r:id="rId26"/>
    <p:sldId id="456" r:id="rId27"/>
    <p:sldId id="367" r:id="rId28"/>
    <p:sldId id="381" r:id="rId29"/>
    <p:sldId id="457" r:id="rId30"/>
    <p:sldId id="345" r:id="rId31"/>
    <p:sldId id="460" r:id="rId32"/>
    <p:sldId id="461" r:id="rId33"/>
    <p:sldId id="360" r:id="rId34"/>
    <p:sldId id="323" r:id="rId35"/>
    <p:sldId id="321" r:id="rId36"/>
    <p:sldId id="322" r:id="rId37"/>
    <p:sldId id="319" r:id="rId38"/>
    <p:sldId id="462" r:id="rId39"/>
    <p:sldId id="459" r:id="rId40"/>
    <p:sldId id="425" r:id="rId41"/>
    <p:sldId id="428" r:id="rId42"/>
    <p:sldId id="429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51" r:id="rId52"/>
    <p:sldId id="450" r:id="rId53"/>
    <p:sldId id="452" r:id="rId54"/>
    <p:sldId id="449" r:id="rId55"/>
    <p:sldId id="45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n Kernerman" initials="IK" lastIdx="1" clrIdx="0">
    <p:extLst>
      <p:ext uri="{19B8F6BF-5375-455C-9EA6-DF929625EA0E}">
        <p15:presenceInfo xmlns:p15="http://schemas.microsoft.com/office/powerpoint/2012/main" userId="S-1-5-21-2182778885-3636001332-3218076587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C24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33" autoAdjust="0"/>
  </p:normalViewPr>
  <p:slideViewPr>
    <p:cSldViewPr>
      <p:cViewPr varScale="1">
        <p:scale>
          <a:sx n="94" d="100"/>
          <a:sy n="94" d="100"/>
        </p:scale>
        <p:origin x="2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70"/>
    </p:cViewPr>
  </p:sorterViewPr>
  <p:notesViewPr>
    <p:cSldViewPr>
      <p:cViewPr varScale="1">
        <p:scale>
          <a:sx n="58" d="100"/>
          <a:sy n="58" d="100"/>
        </p:scale>
        <p:origin x="280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694DB-C2CF-4674-9CDA-A596DA107DE5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7279AE3-328A-47FD-9B8E-2D4809C90FF1}">
      <dgm:prSet custT="1"/>
      <dgm:spPr/>
      <dgm:t>
        <a:bodyPr/>
        <a:lstStyle/>
        <a:p>
          <a:pPr rtl="0"/>
          <a:r>
            <a:rPr lang="en-US" sz="1600" dirty="0" err="1" smtClean="0"/>
            <a:t>AlternativeScripting</a:t>
          </a:r>
          <a:endParaRPr lang="en-US" sz="1600" dirty="0"/>
        </a:p>
      </dgm:t>
    </dgm:pt>
    <dgm:pt modelId="{C9506EA4-394A-41E1-8B00-8DF53531A253}" type="parTrans" cxnId="{32DA7BC3-9B5A-477B-939A-EC47E3D88D45}">
      <dgm:prSet/>
      <dgm:spPr/>
      <dgm:t>
        <a:bodyPr/>
        <a:lstStyle/>
        <a:p>
          <a:endParaRPr lang="en-US" sz="1600"/>
        </a:p>
      </dgm:t>
    </dgm:pt>
    <dgm:pt modelId="{E6F52967-2333-4F3C-81BF-FD7B7E95762A}" type="sibTrans" cxnId="{32DA7BC3-9B5A-477B-939A-EC47E3D88D45}">
      <dgm:prSet/>
      <dgm:spPr/>
      <dgm:t>
        <a:bodyPr/>
        <a:lstStyle/>
        <a:p>
          <a:endParaRPr lang="en-US" sz="1600"/>
        </a:p>
      </dgm:t>
    </dgm:pt>
    <dgm:pt modelId="{1CA62DFE-9CBF-4A6E-87FF-1601DF683415}">
      <dgm:prSet custT="1"/>
      <dgm:spPr/>
      <dgm:t>
        <a:bodyPr/>
        <a:lstStyle/>
        <a:p>
          <a:pPr rtl="0"/>
          <a:r>
            <a:rPr lang="en-US" sz="1600" smtClean="0"/>
            <a:t>AlternativeSpelling</a:t>
          </a:r>
          <a:endParaRPr lang="en-US" sz="1600"/>
        </a:p>
      </dgm:t>
    </dgm:pt>
    <dgm:pt modelId="{59251178-1238-4C87-879E-F8CE8B8BD69A}" type="parTrans" cxnId="{1A45EC05-C04B-4E6D-99AF-87BF91A8FE69}">
      <dgm:prSet/>
      <dgm:spPr/>
      <dgm:t>
        <a:bodyPr/>
        <a:lstStyle/>
        <a:p>
          <a:endParaRPr lang="en-US" sz="1600"/>
        </a:p>
      </dgm:t>
    </dgm:pt>
    <dgm:pt modelId="{4CA9B0A9-0D50-4131-B409-1792C3328442}" type="sibTrans" cxnId="{1A45EC05-C04B-4E6D-99AF-87BF91A8FE69}">
      <dgm:prSet/>
      <dgm:spPr/>
      <dgm:t>
        <a:bodyPr/>
        <a:lstStyle/>
        <a:p>
          <a:endParaRPr lang="en-US" sz="1600"/>
        </a:p>
      </dgm:t>
    </dgm:pt>
    <dgm:pt modelId="{002D32ED-60F7-45D4-A9C4-846C00104BB4}">
      <dgm:prSet custT="1"/>
      <dgm:spPr/>
      <dgm:t>
        <a:bodyPr/>
        <a:lstStyle/>
        <a:p>
          <a:pPr rtl="0"/>
          <a:r>
            <a:rPr lang="en-US" sz="1600" smtClean="0"/>
            <a:t>Antonym</a:t>
          </a:r>
          <a:endParaRPr lang="en-US" sz="1600"/>
        </a:p>
      </dgm:t>
    </dgm:pt>
    <dgm:pt modelId="{BF5F7983-529F-4B83-9EDA-0FBCB9DA6E47}" type="parTrans" cxnId="{A555475E-72D4-4C4C-B5AD-619D3F1684A6}">
      <dgm:prSet/>
      <dgm:spPr/>
      <dgm:t>
        <a:bodyPr/>
        <a:lstStyle/>
        <a:p>
          <a:endParaRPr lang="en-US" sz="1600"/>
        </a:p>
      </dgm:t>
    </dgm:pt>
    <dgm:pt modelId="{CB7462D2-B496-4910-8AD4-36DC495106A8}" type="sibTrans" cxnId="{A555475E-72D4-4C4C-B5AD-619D3F1684A6}">
      <dgm:prSet/>
      <dgm:spPr/>
      <dgm:t>
        <a:bodyPr/>
        <a:lstStyle/>
        <a:p>
          <a:endParaRPr lang="en-US" sz="1600"/>
        </a:p>
      </dgm:t>
    </dgm:pt>
    <dgm:pt modelId="{51CEBC60-5214-4198-8871-F28E169F1A15}">
      <dgm:prSet custT="1"/>
      <dgm:spPr/>
      <dgm:t>
        <a:bodyPr/>
        <a:lstStyle/>
        <a:p>
          <a:pPr rtl="0"/>
          <a:r>
            <a:rPr lang="en-US" sz="1600" smtClean="0"/>
            <a:t>CompositionalPhrase</a:t>
          </a:r>
          <a:endParaRPr lang="en-US" sz="1600"/>
        </a:p>
      </dgm:t>
    </dgm:pt>
    <dgm:pt modelId="{EBED0D74-4D2D-4BDF-9B82-A4AE09717B58}" type="parTrans" cxnId="{5F38F41D-6CB9-41A6-BF93-AA0674127C2A}">
      <dgm:prSet/>
      <dgm:spPr/>
      <dgm:t>
        <a:bodyPr/>
        <a:lstStyle/>
        <a:p>
          <a:endParaRPr lang="en-US" sz="1600"/>
        </a:p>
      </dgm:t>
    </dgm:pt>
    <dgm:pt modelId="{A776A75F-CE08-4D15-AEB9-25557AA1CC41}" type="sibTrans" cxnId="{5F38F41D-6CB9-41A6-BF93-AA0674127C2A}">
      <dgm:prSet/>
      <dgm:spPr/>
      <dgm:t>
        <a:bodyPr/>
        <a:lstStyle/>
        <a:p>
          <a:endParaRPr lang="en-US" sz="1600"/>
        </a:p>
      </dgm:t>
    </dgm:pt>
    <dgm:pt modelId="{34C7B183-D977-4FD6-B81C-DCA8725FE35A}">
      <dgm:prSet custT="1"/>
      <dgm:spPr/>
      <dgm:t>
        <a:bodyPr/>
        <a:lstStyle/>
        <a:p>
          <a:pPr rtl="0"/>
          <a:r>
            <a:rPr lang="en-US" sz="1600" smtClean="0"/>
            <a:t>CrossReference</a:t>
          </a:r>
          <a:endParaRPr lang="en-US" sz="1600"/>
        </a:p>
      </dgm:t>
    </dgm:pt>
    <dgm:pt modelId="{3AF6C591-7DCE-4562-B0E2-B4E13A4BB4BC}" type="parTrans" cxnId="{83340ACD-3805-4E0E-A919-4C242B6CE122}">
      <dgm:prSet/>
      <dgm:spPr/>
      <dgm:t>
        <a:bodyPr/>
        <a:lstStyle/>
        <a:p>
          <a:endParaRPr lang="en-US" sz="1600"/>
        </a:p>
      </dgm:t>
    </dgm:pt>
    <dgm:pt modelId="{3F972BB2-2BF0-48B8-988C-F09BE32CB5C3}" type="sibTrans" cxnId="{83340ACD-3805-4E0E-A919-4C242B6CE122}">
      <dgm:prSet/>
      <dgm:spPr/>
      <dgm:t>
        <a:bodyPr/>
        <a:lstStyle/>
        <a:p>
          <a:endParaRPr lang="en-US" sz="1600"/>
        </a:p>
      </dgm:t>
    </dgm:pt>
    <dgm:pt modelId="{380A69E7-321C-426D-831D-9309F8ED9D03}">
      <dgm:prSet custT="1"/>
      <dgm:spPr/>
      <dgm:t>
        <a:bodyPr/>
        <a:lstStyle/>
        <a:p>
          <a:pPr rtl="0"/>
          <a:r>
            <a:rPr lang="en-US" sz="1600" smtClean="0"/>
            <a:t>Definition</a:t>
          </a:r>
          <a:endParaRPr lang="en-US" sz="1600"/>
        </a:p>
      </dgm:t>
    </dgm:pt>
    <dgm:pt modelId="{5A50F854-332A-4B70-97A8-A9F960F81292}" type="parTrans" cxnId="{2B55AD2F-D321-421A-A2D4-2CADAD4D83BA}">
      <dgm:prSet/>
      <dgm:spPr/>
      <dgm:t>
        <a:bodyPr/>
        <a:lstStyle/>
        <a:p>
          <a:endParaRPr lang="en-US" sz="1600"/>
        </a:p>
      </dgm:t>
    </dgm:pt>
    <dgm:pt modelId="{9423E29D-B6ED-4812-B452-B7A35BA703E0}" type="sibTrans" cxnId="{2B55AD2F-D321-421A-A2D4-2CADAD4D83BA}">
      <dgm:prSet/>
      <dgm:spPr/>
      <dgm:t>
        <a:bodyPr/>
        <a:lstStyle/>
        <a:p>
          <a:endParaRPr lang="en-US" sz="1600"/>
        </a:p>
      </dgm:t>
    </dgm:pt>
    <dgm:pt modelId="{8B7A9AD8-F4C5-4AC8-A24A-361E0052ABD2}">
      <dgm:prSet custT="1"/>
      <dgm:spPr/>
      <dgm:t>
        <a:bodyPr/>
        <a:lstStyle/>
        <a:p>
          <a:pPr rtl="0"/>
          <a:r>
            <a:rPr lang="en-US" sz="1600" smtClean="0"/>
            <a:t>Example</a:t>
          </a:r>
          <a:endParaRPr lang="en-US" sz="1600"/>
        </a:p>
      </dgm:t>
    </dgm:pt>
    <dgm:pt modelId="{BBA6768A-BFC8-4905-B3D1-BBAEC0EDB4E7}" type="parTrans" cxnId="{E6EC7261-B808-4EF1-B3F3-70A93D4742B5}">
      <dgm:prSet/>
      <dgm:spPr/>
      <dgm:t>
        <a:bodyPr/>
        <a:lstStyle/>
        <a:p>
          <a:endParaRPr lang="en-US" sz="1600"/>
        </a:p>
      </dgm:t>
    </dgm:pt>
    <dgm:pt modelId="{CE9ED3EE-C159-4C6B-A097-2DEC887AD063}" type="sibTrans" cxnId="{E6EC7261-B808-4EF1-B3F3-70A93D4742B5}">
      <dgm:prSet/>
      <dgm:spPr/>
      <dgm:t>
        <a:bodyPr/>
        <a:lstStyle/>
        <a:p>
          <a:endParaRPr lang="en-US" sz="1600"/>
        </a:p>
      </dgm:t>
    </dgm:pt>
    <dgm:pt modelId="{C2374E3F-EAFD-4B08-B83E-1BBBE87748C4}">
      <dgm:prSet custT="1"/>
      <dgm:spPr/>
      <dgm:t>
        <a:bodyPr/>
        <a:lstStyle/>
        <a:p>
          <a:pPr rtl="0"/>
          <a:r>
            <a:rPr lang="en-US" sz="1600" smtClean="0"/>
            <a:t>GeographicalUsage</a:t>
          </a:r>
          <a:endParaRPr lang="en-US" sz="1600"/>
        </a:p>
      </dgm:t>
    </dgm:pt>
    <dgm:pt modelId="{59228E55-200F-49A8-AE4F-8B749AEBE640}" type="parTrans" cxnId="{77EF3A8D-BDD1-4C94-959C-28754CC78BF1}">
      <dgm:prSet/>
      <dgm:spPr/>
      <dgm:t>
        <a:bodyPr/>
        <a:lstStyle/>
        <a:p>
          <a:endParaRPr lang="en-US" sz="1600"/>
        </a:p>
      </dgm:t>
    </dgm:pt>
    <dgm:pt modelId="{90153847-1B3C-4677-99C6-B4F87EFCF7ED}" type="sibTrans" cxnId="{77EF3A8D-BDD1-4C94-959C-28754CC78BF1}">
      <dgm:prSet/>
      <dgm:spPr/>
      <dgm:t>
        <a:bodyPr/>
        <a:lstStyle/>
        <a:p>
          <a:endParaRPr lang="en-US" sz="1600"/>
        </a:p>
      </dgm:t>
    </dgm:pt>
    <dgm:pt modelId="{1C35DC8D-81D7-4B4B-BCB0-CFBB98014F4D}">
      <dgm:prSet custT="1"/>
      <dgm:spPr/>
      <dgm:t>
        <a:bodyPr/>
        <a:lstStyle/>
        <a:p>
          <a:pPr rtl="0"/>
          <a:r>
            <a:rPr lang="en-US" sz="1600" smtClean="0"/>
            <a:t>GrammaticalGender</a:t>
          </a:r>
          <a:endParaRPr lang="en-US" sz="1600"/>
        </a:p>
      </dgm:t>
    </dgm:pt>
    <dgm:pt modelId="{9D7B04EE-F72B-4FA0-BB58-2BB52DC8CA4C}" type="parTrans" cxnId="{97BD5AB7-4366-4137-9120-81B7C1737D1B}">
      <dgm:prSet/>
      <dgm:spPr/>
      <dgm:t>
        <a:bodyPr/>
        <a:lstStyle/>
        <a:p>
          <a:endParaRPr lang="en-US" sz="1600"/>
        </a:p>
      </dgm:t>
    </dgm:pt>
    <dgm:pt modelId="{4DB7911F-6E4C-4F9A-A973-5597B6CE6B29}" type="sibTrans" cxnId="{97BD5AB7-4366-4137-9120-81B7C1737D1B}">
      <dgm:prSet/>
      <dgm:spPr/>
      <dgm:t>
        <a:bodyPr/>
        <a:lstStyle/>
        <a:p>
          <a:endParaRPr lang="en-US" sz="1600"/>
        </a:p>
      </dgm:t>
    </dgm:pt>
    <dgm:pt modelId="{49E5F851-9EBF-49A1-9141-4966E5523811}">
      <dgm:prSet custT="1"/>
      <dgm:spPr/>
      <dgm:t>
        <a:bodyPr/>
        <a:lstStyle/>
        <a:p>
          <a:pPr rtl="0"/>
          <a:r>
            <a:rPr lang="en-US" sz="1600" smtClean="0"/>
            <a:t>GrammaticalNumber</a:t>
          </a:r>
          <a:endParaRPr lang="en-US" sz="1600"/>
        </a:p>
      </dgm:t>
    </dgm:pt>
    <dgm:pt modelId="{2E6D566F-A440-47AA-83B2-D7D0D49BDA91}" type="parTrans" cxnId="{38966917-D58E-4D5F-84B9-A58B2173E278}">
      <dgm:prSet/>
      <dgm:spPr/>
      <dgm:t>
        <a:bodyPr/>
        <a:lstStyle/>
        <a:p>
          <a:endParaRPr lang="en-US" sz="1600"/>
        </a:p>
      </dgm:t>
    </dgm:pt>
    <dgm:pt modelId="{AF8F971A-94F4-4A20-A383-34C53F286CBE}" type="sibTrans" cxnId="{38966917-D58E-4D5F-84B9-A58B2173E278}">
      <dgm:prSet/>
      <dgm:spPr/>
      <dgm:t>
        <a:bodyPr/>
        <a:lstStyle/>
        <a:p>
          <a:endParaRPr lang="en-US" sz="1600"/>
        </a:p>
      </dgm:t>
    </dgm:pt>
    <dgm:pt modelId="{2558C687-B991-4146-9990-F5929311698F}">
      <dgm:prSet custT="1"/>
      <dgm:spPr/>
      <dgm:t>
        <a:bodyPr/>
        <a:lstStyle/>
        <a:p>
          <a:pPr rtl="0"/>
          <a:r>
            <a:rPr lang="en-US" sz="1600" smtClean="0"/>
            <a:t>HomographNumber</a:t>
          </a:r>
          <a:endParaRPr lang="en-US" sz="1600"/>
        </a:p>
      </dgm:t>
    </dgm:pt>
    <dgm:pt modelId="{69BAEB30-6DB0-434A-B37D-88C0F17F8129}" type="parTrans" cxnId="{4A4A1B1B-87E0-408B-96AA-19DF908D70C2}">
      <dgm:prSet/>
      <dgm:spPr/>
      <dgm:t>
        <a:bodyPr/>
        <a:lstStyle/>
        <a:p>
          <a:endParaRPr lang="en-US" sz="1600"/>
        </a:p>
      </dgm:t>
    </dgm:pt>
    <dgm:pt modelId="{C2FED2C5-3B4B-462E-830E-5607D3D5AA07}" type="sibTrans" cxnId="{4A4A1B1B-87E0-408B-96AA-19DF908D70C2}">
      <dgm:prSet/>
      <dgm:spPr/>
      <dgm:t>
        <a:bodyPr/>
        <a:lstStyle/>
        <a:p>
          <a:endParaRPr lang="en-US" sz="1600"/>
        </a:p>
      </dgm:t>
    </dgm:pt>
    <dgm:pt modelId="{5CB633BD-A6D1-444F-B6A2-B37F935E07A9}" type="pres">
      <dgm:prSet presAssocID="{527694DB-C2CF-4674-9CDA-A596DA107D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D05F88-9BA2-44BC-B472-62E3D3545451}" type="pres">
      <dgm:prSet presAssocID="{B7279AE3-328A-47FD-9B8E-2D4809C90FF1}" presName="linNode" presStyleCnt="0"/>
      <dgm:spPr/>
    </dgm:pt>
    <dgm:pt modelId="{117EC377-168B-4478-8F69-13E7F378BD9C}" type="pres">
      <dgm:prSet presAssocID="{B7279AE3-328A-47FD-9B8E-2D4809C90FF1}" presName="parentText" presStyleLbl="node1" presStyleIdx="0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D8A95-8B29-41E1-A351-09AA228C3D64}" type="pres">
      <dgm:prSet presAssocID="{E6F52967-2333-4F3C-81BF-FD7B7E95762A}" presName="sp" presStyleCnt="0"/>
      <dgm:spPr/>
    </dgm:pt>
    <dgm:pt modelId="{D240CD45-0F44-4452-AC16-9294676304C8}" type="pres">
      <dgm:prSet presAssocID="{1CA62DFE-9CBF-4A6E-87FF-1601DF683415}" presName="linNode" presStyleCnt="0"/>
      <dgm:spPr/>
    </dgm:pt>
    <dgm:pt modelId="{51A21236-A7CD-4548-B4E7-CDD2C39A8F54}" type="pres">
      <dgm:prSet presAssocID="{1CA62DFE-9CBF-4A6E-87FF-1601DF683415}" presName="parentText" presStyleLbl="node1" presStyleIdx="1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E808E-76F5-4BF1-A8E4-813C37C50466}" type="pres">
      <dgm:prSet presAssocID="{4CA9B0A9-0D50-4131-B409-1792C3328442}" presName="sp" presStyleCnt="0"/>
      <dgm:spPr/>
    </dgm:pt>
    <dgm:pt modelId="{38F20CF0-87B9-4394-B92E-70FB05CE9D27}" type="pres">
      <dgm:prSet presAssocID="{002D32ED-60F7-45D4-A9C4-846C00104BB4}" presName="linNode" presStyleCnt="0"/>
      <dgm:spPr/>
    </dgm:pt>
    <dgm:pt modelId="{02837B8E-50AD-435E-B5FB-61E55926A431}" type="pres">
      <dgm:prSet presAssocID="{002D32ED-60F7-45D4-A9C4-846C00104BB4}" presName="parentText" presStyleLbl="node1" presStyleIdx="2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13999-88BB-4AF7-951C-DDD46ACDCD7F}" type="pres">
      <dgm:prSet presAssocID="{CB7462D2-B496-4910-8AD4-36DC495106A8}" presName="sp" presStyleCnt="0"/>
      <dgm:spPr/>
    </dgm:pt>
    <dgm:pt modelId="{68D56892-F279-40A8-AAB4-B34B2FB1EDA4}" type="pres">
      <dgm:prSet presAssocID="{51CEBC60-5214-4198-8871-F28E169F1A15}" presName="linNode" presStyleCnt="0"/>
      <dgm:spPr/>
    </dgm:pt>
    <dgm:pt modelId="{C5710B92-D985-441A-A721-67892065F386}" type="pres">
      <dgm:prSet presAssocID="{51CEBC60-5214-4198-8871-F28E169F1A15}" presName="parentText" presStyleLbl="node1" presStyleIdx="3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148A7-ECD4-4234-BB89-8DC3BB5760D1}" type="pres">
      <dgm:prSet presAssocID="{A776A75F-CE08-4D15-AEB9-25557AA1CC41}" presName="sp" presStyleCnt="0"/>
      <dgm:spPr/>
    </dgm:pt>
    <dgm:pt modelId="{291E5A37-E924-4655-BE82-2A09BBE3C65F}" type="pres">
      <dgm:prSet presAssocID="{34C7B183-D977-4FD6-B81C-DCA8725FE35A}" presName="linNode" presStyleCnt="0"/>
      <dgm:spPr/>
    </dgm:pt>
    <dgm:pt modelId="{4B8B357E-DA98-4ECF-A023-DEAC37DC43D1}" type="pres">
      <dgm:prSet presAssocID="{34C7B183-D977-4FD6-B81C-DCA8725FE35A}" presName="parentText" presStyleLbl="node1" presStyleIdx="4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78E67-CF27-4E1B-ABA7-254A75327494}" type="pres">
      <dgm:prSet presAssocID="{3F972BB2-2BF0-48B8-988C-F09BE32CB5C3}" presName="sp" presStyleCnt="0"/>
      <dgm:spPr/>
    </dgm:pt>
    <dgm:pt modelId="{83DDFFBD-A338-49CF-A54C-106865067AA9}" type="pres">
      <dgm:prSet presAssocID="{380A69E7-321C-426D-831D-9309F8ED9D03}" presName="linNode" presStyleCnt="0"/>
      <dgm:spPr/>
    </dgm:pt>
    <dgm:pt modelId="{CB1E1283-D0E4-424E-ABBD-6AFB5B11FC7A}" type="pres">
      <dgm:prSet presAssocID="{380A69E7-321C-426D-831D-9309F8ED9D03}" presName="parentText" presStyleLbl="node1" presStyleIdx="5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D0CC7-F01C-44A1-A3E1-073AAB2DACA4}" type="pres">
      <dgm:prSet presAssocID="{9423E29D-B6ED-4812-B452-B7A35BA703E0}" presName="sp" presStyleCnt="0"/>
      <dgm:spPr/>
    </dgm:pt>
    <dgm:pt modelId="{479F6387-BBE0-4559-8CA9-0258007ADE78}" type="pres">
      <dgm:prSet presAssocID="{8B7A9AD8-F4C5-4AC8-A24A-361E0052ABD2}" presName="linNode" presStyleCnt="0"/>
      <dgm:spPr/>
    </dgm:pt>
    <dgm:pt modelId="{F79C0307-2B9F-4566-80F1-2E8249FA4AB7}" type="pres">
      <dgm:prSet presAssocID="{8B7A9AD8-F4C5-4AC8-A24A-361E0052ABD2}" presName="parentText" presStyleLbl="node1" presStyleIdx="6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F89DF-EC46-4A09-9504-3F272D5319EF}" type="pres">
      <dgm:prSet presAssocID="{CE9ED3EE-C159-4C6B-A097-2DEC887AD063}" presName="sp" presStyleCnt="0"/>
      <dgm:spPr/>
    </dgm:pt>
    <dgm:pt modelId="{D9124E54-020D-4E2D-A050-0096DB9D6FC9}" type="pres">
      <dgm:prSet presAssocID="{C2374E3F-EAFD-4B08-B83E-1BBBE87748C4}" presName="linNode" presStyleCnt="0"/>
      <dgm:spPr/>
    </dgm:pt>
    <dgm:pt modelId="{731FB824-9B48-48C2-8343-E1C0A65DE3CF}" type="pres">
      <dgm:prSet presAssocID="{C2374E3F-EAFD-4B08-B83E-1BBBE87748C4}" presName="parentText" presStyleLbl="node1" presStyleIdx="7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A7B24-C987-4513-AB74-0FFF44891F68}" type="pres">
      <dgm:prSet presAssocID="{90153847-1B3C-4677-99C6-B4F87EFCF7ED}" presName="sp" presStyleCnt="0"/>
      <dgm:spPr/>
    </dgm:pt>
    <dgm:pt modelId="{D5D228B6-471F-43BE-82B0-8622CD88539D}" type="pres">
      <dgm:prSet presAssocID="{1C35DC8D-81D7-4B4B-BCB0-CFBB98014F4D}" presName="linNode" presStyleCnt="0"/>
      <dgm:spPr/>
    </dgm:pt>
    <dgm:pt modelId="{05433AA8-569D-44FB-8D12-C6514ED51222}" type="pres">
      <dgm:prSet presAssocID="{1C35DC8D-81D7-4B4B-BCB0-CFBB98014F4D}" presName="parentText" presStyleLbl="node1" presStyleIdx="8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01872-B1AD-4C52-99E9-CF5AC2E64579}" type="pres">
      <dgm:prSet presAssocID="{4DB7911F-6E4C-4F9A-A973-5597B6CE6B29}" presName="sp" presStyleCnt="0"/>
      <dgm:spPr/>
    </dgm:pt>
    <dgm:pt modelId="{E1BA7750-A1FA-46F0-809C-F74E7F93E24F}" type="pres">
      <dgm:prSet presAssocID="{49E5F851-9EBF-49A1-9141-4966E5523811}" presName="linNode" presStyleCnt="0"/>
      <dgm:spPr/>
    </dgm:pt>
    <dgm:pt modelId="{7FFE6226-4FA1-4AD2-97A6-BC518E336942}" type="pres">
      <dgm:prSet presAssocID="{49E5F851-9EBF-49A1-9141-4966E5523811}" presName="parentText" presStyleLbl="node1" presStyleIdx="9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32810-7E75-474A-8220-16A0FE26C621}" type="pres">
      <dgm:prSet presAssocID="{AF8F971A-94F4-4A20-A383-34C53F286CBE}" presName="sp" presStyleCnt="0"/>
      <dgm:spPr/>
    </dgm:pt>
    <dgm:pt modelId="{35F513B5-B273-4A5B-9C50-8780CF2E55C0}" type="pres">
      <dgm:prSet presAssocID="{2558C687-B991-4146-9990-F5929311698F}" presName="linNode" presStyleCnt="0"/>
      <dgm:spPr/>
    </dgm:pt>
    <dgm:pt modelId="{CE7E5B0B-6769-4591-99FE-5B4D2188150A}" type="pres">
      <dgm:prSet presAssocID="{2558C687-B991-4146-9990-F5929311698F}" presName="parentText" presStyleLbl="node1" presStyleIdx="10" presStyleCnt="11" custScaleX="2437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66917-D58E-4D5F-84B9-A58B2173E278}" srcId="{527694DB-C2CF-4674-9CDA-A596DA107DE5}" destId="{49E5F851-9EBF-49A1-9141-4966E5523811}" srcOrd="9" destOrd="0" parTransId="{2E6D566F-A440-47AA-83B2-D7D0D49BDA91}" sibTransId="{AF8F971A-94F4-4A20-A383-34C53F286CBE}"/>
    <dgm:cxn modelId="{5A5553BC-3DE2-4E9E-AE84-B363D9D56E4A}" type="presOf" srcId="{1CA62DFE-9CBF-4A6E-87FF-1601DF683415}" destId="{51A21236-A7CD-4548-B4E7-CDD2C39A8F54}" srcOrd="0" destOrd="0" presId="urn:microsoft.com/office/officeart/2005/8/layout/vList5"/>
    <dgm:cxn modelId="{6B27061A-AFF4-4DD0-A64E-4C70F471FDF0}" type="presOf" srcId="{2558C687-B991-4146-9990-F5929311698F}" destId="{CE7E5B0B-6769-4591-99FE-5B4D2188150A}" srcOrd="0" destOrd="0" presId="urn:microsoft.com/office/officeart/2005/8/layout/vList5"/>
    <dgm:cxn modelId="{1A45EC05-C04B-4E6D-99AF-87BF91A8FE69}" srcId="{527694DB-C2CF-4674-9CDA-A596DA107DE5}" destId="{1CA62DFE-9CBF-4A6E-87FF-1601DF683415}" srcOrd="1" destOrd="0" parTransId="{59251178-1238-4C87-879E-F8CE8B8BD69A}" sibTransId="{4CA9B0A9-0D50-4131-B409-1792C3328442}"/>
    <dgm:cxn modelId="{2B55AD2F-D321-421A-A2D4-2CADAD4D83BA}" srcId="{527694DB-C2CF-4674-9CDA-A596DA107DE5}" destId="{380A69E7-321C-426D-831D-9309F8ED9D03}" srcOrd="5" destOrd="0" parTransId="{5A50F854-332A-4B70-97A8-A9F960F81292}" sibTransId="{9423E29D-B6ED-4812-B452-B7A35BA703E0}"/>
    <dgm:cxn modelId="{5F38F41D-6CB9-41A6-BF93-AA0674127C2A}" srcId="{527694DB-C2CF-4674-9CDA-A596DA107DE5}" destId="{51CEBC60-5214-4198-8871-F28E169F1A15}" srcOrd="3" destOrd="0" parTransId="{EBED0D74-4D2D-4BDF-9B82-A4AE09717B58}" sibTransId="{A776A75F-CE08-4D15-AEB9-25557AA1CC41}"/>
    <dgm:cxn modelId="{83340ACD-3805-4E0E-A919-4C242B6CE122}" srcId="{527694DB-C2CF-4674-9CDA-A596DA107DE5}" destId="{34C7B183-D977-4FD6-B81C-DCA8725FE35A}" srcOrd="4" destOrd="0" parTransId="{3AF6C591-7DCE-4562-B0E2-B4E13A4BB4BC}" sibTransId="{3F972BB2-2BF0-48B8-988C-F09BE32CB5C3}"/>
    <dgm:cxn modelId="{E6EC7261-B808-4EF1-B3F3-70A93D4742B5}" srcId="{527694DB-C2CF-4674-9CDA-A596DA107DE5}" destId="{8B7A9AD8-F4C5-4AC8-A24A-361E0052ABD2}" srcOrd="6" destOrd="0" parTransId="{BBA6768A-BFC8-4905-B3D1-BBAEC0EDB4E7}" sibTransId="{CE9ED3EE-C159-4C6B-A097-2DEC887AD063}"/>
    <dgm:cxn modelId="{32DA7BC3-9B5A-477B-939A-EC47E3D88D45}" srcId="{527694DB-C2CF-4674-9CDA-A596DA107DE5}" destId="{B7279AE3-328A-47FD-9B8E-2D4809C90FF1}" srcOrd="0" destOrd="0" parTransId="{C9506EA4-394A-41E1-8B00-8DF53531A253}" sibTransId="{E6F52967-2333-4F3C-81BF-FD7B7E95762A}"/>
    <dgm:cxn modelId="{4A4A1B1B-87E0-408B-96AA-19DF908D70C2}" srcId="{527694DB-C2CF-4674-9CDA-A596DA107DE5}" destId="{2558C687-B991-4146-9990-F5929311698F}" srcOrd="10" destOrd="0" parTransId="{69BAEB30-6DB0-434A-B37D-88C0F17F8129}" sibTransId="{C2FED2C5-3B4B-462E-830E-5607D3D5AA07}"/>
    <dgm:cxn modelId="{97BD5AB7-4366-4137-9120-81B7C1737D1B}" srcId="{527694DB-C2CF-4674-9CDA-A596DA107DE5}" destId="{1C35DC8D-81D7-4B4B-BCB0-CFBB98014F4D}" srcOrd="8" destOrd="0" parTransId="{9D7B04EE-F72B-4FA0-BB58-2BB52DC8CA4C}" sibTransId="{4DB7911F-6E4C-4F9A-A973-5597B6CE6B29}"/>
    <dgm:cxn modelId="{77EF3A8D-BDD1-4C94-959C-28754CC78BF1}" srcId="{527694DB-C2CF-4674-9CDA-A596DA107DE5}" destId="{C2374E3F-EAFD-4B08-B83E-1BBBE87748C4}" srcOrd="7" destOrd="0" parTransId="{59228E55-200F-49A8-AE4F-8B749AEBE640}" sibTransId="{90153847-1B3C-4677-99C6-B4F87EFCF7ED}"/>
    <dgm:cxn modelId="{21A9DCDF-0B72-4633-9E1A-4B854757CB4C}" type="presOf" srcId="{1C35DC8D-81D7-4B4B-BCB0-CFBB98014F4D}" destId="{05433AA8-569D-44FB-8D12-C6514ED51222}" srcOrd="0" destOrd="0" presId="urn:microsoft.com/office/officeart/2005/8/layout/vList5"/>
    <dgm:cxn modelId="{E4C01ED1-5ACC-433C-BDAC-0DF0E539DC78}" type="presOf" srcId="{8B7A9AD8-F4C5-4AC8-A24A-361E0052ABD2}" destId="{F79C0307-2B9F-4566-80F1-2E8249FA4AB7}" srcOrd="0" destOrd="0" presId="urn:microsoft.com/office/officeart/2005/8/layout/vList5"/>
    <dgm:cxn modelId="{FFC92E82-1B56-4E5B-8993-8B4EFF641EC2}" type="presOf" srcId="{34C7B183-D977-4FD6-B81C-DCA8725FE35A}" destId="{4B8B357E-DA98-4ECF-A023-DEAC37DC43D1}" srcOrd="0" destOrd="0" presId="urn:microsoft.com/office/officeart/2005/8/layout/vList5"/>
    <dgm:cxn modelId="{3344FD7B-D4EB-4537-B0FE-369BD0BA4836}" type="presOf" srcId="{527694DB-C2CF-4674-9CDA-A596DA107DE5}" destId="{5CB633BD-A6D1-444F-B6A2-B37F935E07A9}" srcOrd="0" destOrd="0" presId="urn:microsoft.com/office/officeart/2005/8/layout/vList5"/>
    <dgm:cxn modelId="{7C511A92-F912-4575-9AEA-ECC38703C87F}" type="presOf" srcId="{49E5F851-9EBF-49A1-9141-4966E5523811}" destId="{7FFE6226-4FA1-4AD2-97A6-BC518E336942}" srcOrd="0" destOrd="0" presId="urn:microsoft.com/office/officeart/2005/8/layout/vList5"/>
    <dgm:cxn modelId="{685813A8-AF2B-4678-80A2-9BAC3E443796}" type="presOf" srcId="{380A69E7-321C-426D-831D-9309F8ED9D03}" destId="{CB1E1283-D0E4-424E-ABBD-6AFB5B11FC7A}" srcOrd="0" destOrd="0" presId="urn:microsoft.com/office/officeart/2005/8/layout/vList5"/>
    <dgm:cxn modelId="{752D4D20-5F89-47E0-B877-3CA4D86D169A}" type="presOf" srcId="{002D32ED-60F7-45D4-A9C4-846C00104BB4}" destId="{02837B8E-50AD-435E-B5FB-61E55926A431}" srcOrd="0" destOrd="0" presId="urn:microsoft.com/office/officeart/2005/8/layout/vList5"/>
    <dgm:cxn modelId="{A555475E-72D4-4C4C-B5AD-619D3F1684A6}" srcId="{527694DB-C2CF-4674-9CDA-A596DA107DE5}" destId="{002D32ED-60F7-45D4-A9C4-846C00104BB4}" srcOrd="2" destOrd="0" parTransId="{BF5F7983-529F-4B83-9EDA-0FBCB9DA6E47}" sibTransId="{CB7462D2-B496-4910-8AD4-36DC495106A8}"/>
    <dgm:cxn modelId="{475BB985-477D-4259-AC89-6C6C0827F0F9}" type="presOf" srcId="{51CEBC60-5214-4198-8871-F28E169F1A15}" destId="{C5710B92-D985-441A-A721-67892065F386}" srcOrd="0" destOrd="0" presId="urn:microsoft.com/office/officeart/2005/8/layout/vList5"/>
    <dgm:cxn modelId="{67EB4E6D-1412-4677-B1F1-2CEE8DADFDE0}" type="presOf" srcId="{B7279AE3-328A-47FD-9B8E-2D4809C90FF1}" destId="{117EC377-168B-4478-8F69-13E7F378BD9C}" srcOrd="0" destOrd="0" presId="urn:microsoft.com/office/officeart/2005/8/layout/vList5"/>
    <dgm:cxn modelId="{1347499F-60FD-4E15-B9BE-4C56437E5CBA}" type="presOf" srcId="{C2374E3F-EAFD-4B08-B83E-1BBBE87748C4}" destId="{731FB824-9B48-48C2-8343-E1C0A65DE3CF}" srcOrd="0" destOrd="0" presId="urn:microsoft.com/office/officeart/2005/8/layout/vList5"/>
    <dgm:cxn modelId="{6034C83C-DD79-40D5-B94D-2557AF35BE5D}" type="presParOf" srcId="{5CB633BD-A6D1-444F-B6A2-B37F935E07A9}" destId="{38D05F88-9BA2-44BC-B472-62E3D3545451}" srcOrd="0" destOrd="0" presId="urn:microsoft.com/office/officeart/2005/8/layout/vList5"/>
    <dgm:cxn modelId="{BB30D178-8349-4227-B116-C03E23F60682}" type="presParOf" srcId="{38D05F88-9BA2-44BC-B472-62E3D3545451}" destId="{117EC377-168B-4478-8F69-13E7F378BD9C}" srcOrd="0" destOrd="0" presId="urn:microsoft.com/office/officeart/2005/8/layout/vList5"/>
    <dgm:cxn modelId="{F3288949-3F45-4442-B0C1-85F0F9A3E331}" type="presParOf" srcId="{5CB633BD-A6D1-444F-B6A2-B37F935E07A9}" destId="{70FD8A95-8B29-41E1-A351-09AA228C3D64}" srcOrd="1" destOrd="0" presId="urn:microsoft.com/office/officeart/2005/8/layout/vList5"/>
    <dgm:cxn modelId="{1A296D99-9C6B-423B-9280-64217B4F666E}" type="presParOf" srcId="{5CB633BD-A6D1-444F-B6A2-B37F935E07A9}" destId="{D240CD45-0F44-4452-AC16-9294676304C8}" srcOrd="2" destOrd="0" presId="urn:microsoft.com/office/officeart/2005/8/layout/vList5"/>
    <dgm:cxn modelId="{2468EDAB-F806-4A54-820F-DA16575C1FDF}" type="presParOf" srcId="{D240CD45-0F44-4452-AC16-9294676304C8}" destId="{51A21236-A7CD-4548-B4E7-CDD2C39A8F54}" srcOrd="0" destOrd="0" presId="urn:microsoft.com/office/officeart/2005/8/layout/vList5"/>
    <dgm:cxn modelId="{F8AB109C-BE83-4B86-83EF-BA43412A230F}" type="presParOf" srcId="{5CB633BD-A6D1-444F-B6A2-B37F935E07A9}" destId="{1C8E808E-76F5-4BF1-A8E4-813C37C50466}" srcOrd="3" destOrd="0" presId="urn:microsoft.com/office/officeart/2005/8/layout/vList5"/>
    <dgm:cxn modelId="{0B6A5FA5-46ED-4C18-94EF-9C29A8B38938}" type="presParOf" srcId="{5CB633BD-A6D1-444F-B6A2-B37F935E07A9}" destId="{38F20CF0-87B9-4394-B92E-70FB05CE9D27}" srcOrd="4" destOrd="0" presId="urn:microsoft.com/office/officeart/2005/8/layout/vList5"/>
    <dgm:cxn modelId="{A65F2387-FC30-449F-BE96-42F832D4E37E}" type="presParOf" srcId="{38F20CF0-87B9-4394-B92E-70FB05CE9D27}" destId="{02837B8E-50AD-435E-B5FB-61E55926A431}" srcOrd="0" destOrd="0" presId="urn:microsoft.com/office/officeart/2005/8/layout/vList5"/>
    <dgm:cxn modelId="{40403420-383B-4950-B995-2D0BC1615C4C}" type="presParOf" srcId="{5CB633BD-A6D1-444F-B6A2-B37F935E07A9}" destId="{79D13999-88BB-4AF7-951C-DDD46ACDCD7F}" srcOrd="5" destOrd="0" presId="urn:microsoft.com/office/officeart/2005/8/layout/vList5"/>
    <dgm:cxn modelId="{F6D9C01F-1DC5-470A-AAD8-23A023C0D439}" type="presParOf" srcId="{5CB633BD-A6D1-444F-B6A2-B37F935E07A9}" destId="{68D56892-F279-40A8-AAB4-B34B2FB1EDA4}" srcOrd="6" destOrd="0" presId="urn:microsoft.com/office/officeart/2005/8/layout/vList5"/>
    <dgm:cxn modelId="{A0E4E69B-6CF2-4533-91CB-1DA71AC3C435}" type="presParOf" srcId="{68D56892-F279-40A8-AAB4-B34B2FB1EDA4}" destId="{C5710B92-D985-441A-A721-67892065F386}" srcOrd="0" destOrd="0" presId="urn:microsoft.com/office/officeart/2005/8/layout/vList5"/>
    <dgm:cxn modelId="{B096CD88-1CC5-40EB-9B7A-20E25149AAB0}" type="presParOf" srcId="{5CB633BD-A6D1-444F-B6A2-B37F935E07A9}" destId="{BEF148A7-ECD4-4234-BB89-8DC3BB5760D1}" srcOrd="7" destOrd="0" presId="urn:microsoft.com/office/officeart/2005/8/layout/vList5"/>
    <dgm:cxn modelId="{56CEB199-4920-49E3-9BCE-3D580DC189FB}" type="presParOf" srcId="{5CB633BD-A6D1-444F-B6A2-B37F935E07A9}" destId="{291E5A37-E924-4655-BE82-2A09BBE3C65F}" srcOrd="8" destOrd="0" presId="urn:microsoft.com/office/officeart/2005/8/layout/vList5"/>
    <dgm:cxn modelId="{6645297B-74CF-436E-B060-49212142843C}" type="presParOf" srcId="{291E5A37-E924-4655-BE82-2A09BBE3C65F}" destId="{4B8B357E-DA98-4ECF-A023-DEAC37DC43D1}" srcOrd="0" destOrd="0" presId="urn:microsoft.com/office/officeart/2005/8/layout/vList5"/>
    <dgm:cxn modelId="{1AFFA648-AFEA-4AB4-A082-8E59DC56CE84}" type="presParOf" srcId="{5CB633BD-A6D1-444F-B6A2-B37F935E07A9}" destId="{ADA78E67-CF27-4E1B-ABA7-254A75327494}" srcOrd="9" destOrd="0" presId="urn:microsoft.com/office/officeart/2005/8/layout/vList5"/>
    <dgm:cxn modelId="{00324020-0FA2-4770-9C9E-020AB408447C}" type="presParOf" srcId="{5CB633BD-A6D1-444F-B6A2-B37F935E07A9}" destId="{83DDFFBD-A338-49CF-A54C-106865067AA9}" srcOrd="10" destOrd="0" presId="urn:microsoft.com/office/officeart/2005/8/layout/vList5"/>
    <dgm:cxn modelId="{7011FECC-17A8-4FCD-87BA-F2DCC1DF9C25}" type="presParOf" srcId="{83DDFFBD-A338-49CF-A54C-106865067AA9}" destId="{CB1E1283-D0E4-424E-ABBD-6AFB5B11FC7A}" srcOrd="0" destOrd="0" presId="urn:microsoft.com/office/officeart/2005/8/layout/vList5"/>
    <dgm:cxn modelId="{F56186A6-0FA8-4393-B0F9-06912C086403}" type="presParOf" srcId="{5CB633BD-A6D1-444F-B6A2-B37F935E07A9}" destId="{CA3D0CC7-F01C-44A1-A3E1-073AAB2DACA4}" srcOrd="11" destOrd="0" presId="urn:microsoft.com/office/officeart/2005/8/layout/vList5"/>
    <dgm:cxn modelId="{BF246505-69E8-4F26-81A9-D4A33BBDD8FC}" type="presParOf" srcId="{5CB633BD-A6D1-444F-B6A2-B37F935E07A9}" destId="{479F6387-BBE0-4559-8CA9-0258007ADE78}" srcOrd="12" destOrd="0" presId="urn:microsoft.com/office/officeart/2005/8/layout/vList5"/>
    <dgm:cxn modelId="{9D6EA149-5790-48AA-8426-FBFA94147F74}" type="presParOf" srcId="{479F6387-BBE0-4559-8CA9-0258007ADE78}" destId="{F79C0307-2B9F-4566-80F1-2E8249FA4AB7}" srcOrd="0" destOrd="0" presId="urn:microsoft.com/office/officeart/2005/8/layout/vList5"/>
    <dgm:cxn modelId="{3031F23E-CE1C-4241-8246-AA8D17B40F25}" type="presParOf" srcId="{5CB633BD-A6D1-444F-B6A2-B37F935E07A9}" destId="{F3DF89DF-EC46-4A09-9504-3F272D5319EF}" srcOrd="13" destOrd="0" presId="urn:microsoft.com/office/officeart/2005/8/layout/vList5"/>
    <dgm:cxn modelId="{22E61BE8-96E9-435F-BA72-0BC099ABB8C9}" type="presParOf" srcId="{5CB633BD-A6D1-444F-B6A2-B37F935E07A9}" destId="{D9124E54-020D-4E2D-A050-0096DB9D6FC9}" srcOrd="14" destOrd="0" presId="urn:microsoft.com/office/officeart/2005/8/layout/vList5"/>
    <dgm:cxn modelId="{39AA21C1-4C48-4D2B-9CAF-ED07CE21852B}" type="presParOf" srcId="{D9124E54-020D-4E2D-A050-0096DB9D6FC9}" destId="{731FB824-9B48-48C2-8343-E1C0A65DE3CF}" srcOrd="0" destOrd="0" presId="urn:microsoft.com/office/officeart/2005/8/layout/vList5"/>
    <dgm:cxn modelId="{0CC8A4D7-BBB5-499D-8102-3AC12389596E}" type="presParOf" srcId="{5CB633BD-A6D1-444F-B6A2-B37F935E07A9}" destId="{164A7B24-C987-4513-AB74-0FFF44891F68}" srcOrd="15" destOrd="0" presId="urn:microsoft.com/office/officeart/2005/8/layout/vList5"/>
    <dgm:cxn modelId="{363BB7BC-12A5-4D64-A5AA-27BC23C22E2E}" type="presParOf" srcId="{5CB633BD-A6D1-444F-B6A2-B37F935E07A9}" destId="{D5D228B6-471F-43BE-82B0-8622CD88539D}" srcOrd="16" destOrd="0" presId="urn:microsoft.com/office/officeart/2005/8/layout/vList5"/>
    <dgm:cxn modelId="{D6B632D1-6484-4FDE-BA2A-885395CD86FB}" type="presParOf" srcId="{D5D228B6-471F-43BE-82B0-8622CD88539D}" destId="{05433AA8-569D-44FB-8D12-C6514ED51222}" srcOrd="0" destOrd="0" presId="urn:microsoft.com/office/officeart/2005/8/layout/vList5"/>
    <dgm:cxn modelId="{CB976951-5538-466B-8F92-B144FA266D56}" type="presParOf" srcId="{5CB633BD-A6D1-444F-B6A2-B37F935E07A9}" destId="{62401872-B1AD-4C52-99E9-CF5AC2E64579}" srcOrd="17" destOrd="0" presId="urn:microsoft.com/office/officeart/2005/8/layout/vList5"/>
    <dgm:cxn modelId="{12015798-D2DF-4A30-A14E-97146AAFC913}" type="presParOf" srcId="{5CB633BD-A6D1-444F-B6A2-B37F935E07A9}" destId="{E1BA7750-A1FA-46F0-809C-F74E7F93E24F}" srcOrd="18" destOrd="0" presId="urn:microsoft.com/office/officeart/2005/8/layout/vList5"/>
    <dgm:cxn modelId="{A0A18C43-4DF2-45C2-BFB8-435E411B3EEC}" type="presParOf" srcId="{E1BA7750-A1FA-46F0-809C-F74E7F93E24F}" destId="{7FFE6226-4FA1-4AD2-97A6-BC518E336942}" srcOrd="0" destOrd="0" presId="urn:microsoft.com/office/officeart/2005/8/layout/vList5"/>
    <dgm:cxn modelId="{32A11D5B-CF90-47B7-A38F-70D268AF767B}" type="presParOf" srcId="{5CB633BD-A6D1-444F-B6A2-B37F935E07A9}" destId="{B8932810-7E75-474A-8220-16A0FE26C621}" srcOrd="19" destOrd="0" presId="urn:microsoft.com/office/officeart/2005/8/layout/vList5"/>
    <dgm:cxn modelId="{D762BEEF-6AE8-4461-8F4A-EDCDB38E690D}" type="presParOf" srcId="{5CB633BD-A6D1-444F-B6A2-B37F935E07A9}" destId="{35F513B5-B273-4A5B-9C50-8780CF2E55C0}" srcOrd="20" destOrd="0" presId="urn:microsoft.com/office/officeart/2005/8/layout/vList5"/>
    <dgm:cxn modelId="{74BA9A10-BB2B-4B51-AEF5-931090566709}" type="presParOf" srcId="{35F513B5-B273-4A5B-9C50-8780CF2E55C0}" destId="{CE7E5B0B-6769-4591-99FE-5B4D2188150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195C6-E055-45BA-AD43-8E31A9505346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5EF3D3C-1C2D-4B23-AAFE-B94B4C563884}">
      <dgm:prSet custT="1"/>
      <dgm:spPr/>
      <dgm:t>
        <a:bodyPr/>
        <a:lstStyle/>
        <a:p>
          <a:pPr rtl="0"/>
          <a:r>
            <a:rPr lang="en-US" sz="1600" dirty="0" smtClean="0"/>
            <a:t>Lemma</a:t>
          </a:r>
          <a:endParaRPr lang="en-US" sz="1600" dirty="0"/>
        </a:p>
      </dgm:t>
    </dgm:pt>
    <dgm:pt modelId="{86541E14-9F27-4CF1-99F1-97C6B5EF9596}" type="parTrans" cxnId="{44D83407-B4C6-4689-B247-AAC1C048A584}">
      <dgm:prSet/>
      <dgm:spPr/>
      <dgm:t>
        <a:bodyPr/>
        <a:lstStyle/>
        <a:p>
          <a:endParaRPr lang="en-US"/>
        </a:p>
      </dgm:t>
    </dgm:pt>
    <dgm:pt modelId="{41D01D14-20FF-49BB-B346-D8FB563C8999}" type="sibTrans" cxnId="{44D83407-B4C6-4689-B247-AAC1C048A584}">
      <dgm:prSet/>
      <dgm:spPr/>
      <dgm:t>
        <a:bodyPr/>
        <a:lstStyle/>
        <a:p>
          <a:endParaRPr lang="en-US"/>
        </a:p>
      </dgm:t>
    </dgm:pt>
    <dgm:pt modelId="{7AF0D978-2A7D-4BF8-9BE8-AD9A63A11E50}">
      <dgm:prSet custT="1"/>
      <dgm:spPr/>
      <dgm:t>
        <a:bodyPr/>
        <a:lstStyle/>
        <a:p>
          <a:pPr rtl="0"/>
          <a:r>
            <a:rPr lang="en-US" sz="1600" dirty="0" smtClean="0"/>
            <a:t>Morphology</a:t>
          </a:r>
          <a:endParaRPr lang="en-US" sz="1600" dirty="0"/>
        </a:p>
      </dgm:t>
    </dgm:pt>
    <dgm:pt modelId="{DD1D2925-B3C6-4A8C-9FDD-B8658180A7DA}" type="parTrans" cxnId="{176E615B-AF1E-4B36-8E1D-3D7146EF96BE}">
      <dgm:prSet/>
      <dgm:spPr/>
      <dgm:t>
        <a:bodyPr/>
        <a:lstStyle/>
        <a:p>
          <a:endParaRPr lang="en-US"/>
        </a:p>
      </dgm:t>
    </dgm:pt>
    <dgm:pt modelId="{7A1A5605-5F14-41AD-86A2-5427221390BE}" type="sibTrans" cxnId="{176E615B-AF1E-4B36-8E1D-3D7146EF96BE}">
      <dgm:prSet/>
      <dgm:spPr/>
      <dgm:t>
        <a:bodyPr/>
        <a:lstStyle/>
        <a:p>
          <a:endParaRPr lang="en-US"/>
        </a:p>
      </dgm:t>
    </dgm:pt>
    <dgm:pt modelId="{3CC26DCE-6C48-4F68-AE15-773932A84DAF}">
      <dgm:prSet custT="1"/>
      <dgm:spPr/>
      <dgm:t>
        <a:bodyPr/>
        <a:lstStyle/>
        <a:p>
          <a:pPr rtl="0"/>
          <a:r>
            <a:rPr lang="en-US" sz="1600" dirty="0" err="1" smtClean="0"/>
            <a:t>PartOfSpeech</a:t>
          </a:r>
          <a:endParaRPr lang="en-US" sz="1600" dirty="0"/>
        </a:p>
      </dgm:t>
    </dgm:pt>
    <dgm:pt modelId="{2AA710B0-5526-427B-850A-B477ABDB6C00}" type="parTrans" cxnId="{B643CAFB-185C-4312-8E43-E685C17F2983}">
      <dgm:prSet/>
      <dgm:spPr/>
      <dgm:t>
        <a:bodyPr/>
        <a:lstStyle/>
        <a:p>
          <a:endParaRPr lang="en-US"/>
        </a:p>
      </dgm:t>
    </dgm:pt>
    <dgm:pt modelId="{FAE51579-8177-4986-BED8-37EB39AED4D0}" type="sibTrans" cxnId="{B643CAFB-185C-4312-8E43-E685C17F2983}">
      <dgm:prSet/>
      <dgm:spPr/>
      <dgm:t>
        <a:bodyPr/>
        <a:lstStyle/>
        <a:p>
          <a:endParaRPr lang="en-US"/>
        </a:p>
      </dgm:t>
    </dgm:pt>
    <dgm:pt modelId="{7D21ED4B-5447-44BD-9AB8-6AA326CBDD55}">
      <dgm:prSet custT="1"/>
      <dgm:spPr/>
      <dgm:t>
        <a:bodyPr/>
        <a:lstStyle/>
        <a:p>
          <a:pPr rtl="0"/>
          <a:r>
            <a:rPr lang="en-US" sz="1600" dirty="0" smtClean="0"/>
            <a:t>Pronunciation</a:t>
          </a:r>
          <a:endParaRPr lang="en-US" sz="1600" dirty="0"/>
        </a:p>
      </dgm:t>
    </dgm:pt>
    <dgm:pt modelId="{1779B771-B729-4833-9B2A-32EFF7DD28F6}" type="parTrans" cxnId="{C2E292EF-F308-4249-A9F8-4D2D33B83A7E}">
      <dgm:prSet/>
      <dgm:spPr/>
      <dgm:t>
        <a:bodyPr/>
        <a:lstStyle/>
        <a:p>
          <a:endParaRPr lang="en-US"/>
        </a:p>
      </dgm:t>
    </dgm:pt>
    <dgm:pt modelId="{140AF9A9-5E04-448C-85D4-5578CC51CDBB}" type="sibTrans" cxnId="{C2E292EF-F308-4249-A9F8-4D2D33B83A7E}">
      <dgm:prSet/>
      <dgm:spPr/>
      <dgm:t>
        <a:bodyPr/>
        <a:lstStyle/>
        <a:p>
          <a:endParaRPr lang="en-US"/>
        </a:p>
      </dgm:t>
    </dgm:pt>
    <dgm:pt modelId="{2FC34470-632A-4C35-A538-E7BEF401D232}">
      <dgm:prSet custT="1"/>
      <dgm:spPr/>
      <dgm:t>
        <a:bodyPr/>
        <a:lstStyle/>
        <a:p>
          <a:pPr rtl="0"/>
          <a:r>
            <a:rPr lang="en-US" sz="1600" dirty="0" err="1" smtClean="0"/>
            <a:t>RangeOfApplication</a:t>
          </a:r>
          <a:endParaRPr lang="en-US" sz="1600" dirty="0"/>
        </a:p>
      </dgm:t>
    </dgm:pt>
    <dgm:pt modelId="{0ACB42D5-ED96-4D36-B123-C85C19C0B590}" type="parTrans" cxnId="{68133491-82D4-47A1-81E8-E4CE9823B9FD}">
      <dgm:prSet/>
      <dgm:spPr/>
      <dgm:t>
        <a:bodyPr/>
        <a:lstStyle/>
        <a:p>
          <a:endParaRPr lang="en-US"/>
        </a:p>
      </dgm:t>
    </dgm:pt>
    <dgm:pt modelId="{895F9D25-4A2F-453F-B57A-A3400A63E25A}" type="sibTrans" cxnId="{68133491-82D4-47A1-81E8-E4CE9823B9FD}">
      <dgm:prSet/>
      <dgm:spPr/>
      <dgm:t>
        <a:bodyPr/>
        <a:lstStyle/>
        <a:p>
          <a:endParaRPr lang="en-US"/>
        </a:p>
      </dgm:t>
    </dgm:pt>
    <dgm:pt modelId="{B0D0B8C0-308D-4889-A9A7-5FBF99EC4964}">
      <dgm:prSet custT="1"/>
      <dgm:spPr/>
      <dgm:t>
        <a:bodyPr/>
        <a:lstStyle/>
        <a:p>
          <a:pPr rtl="0"/>
          <a:r>
            <a:rPr lang="en-US" sz="1600" dirty="0" smtClean="0"/>
            <a:t>Register</a:t>
          </a:r>
          <a:endParaRPr lang="en-US" sz="1600" dirty="0"/>
        </a:p>
      </dgm:t>
    </dgm:pt>
    <dgm:pt modelId="{6937AC92-15AD-4C06-B7E2-FD90E8187248}" type="parTrans" cxnId="{53B7F768-2B6B-464B-9E6B-09F13F77A470}">
      <dgm:prSet/>
      <dgm:spPr/>
      <dgm:t>
        <a:bodyPr/>
        <a:lstStyle/>
        <a:p>
          <a:endParaRPr lang="en-US"/>
        </a:p>
      </dgm:t>
    </dgm:pt>
    <dgm:pt modelId="{E471DBF9-CB02-4357-B838-49CA81F0EF4B}" type="sibTrans" cxnId="{53B7F768-2B6B-464B-9E6B-09F13F77A470}">
      <dgm:prSet/>
      <dgm:spPr/>
      <dgm:t>
        <a:bodyPr/>
        <a:lstStyle/>
        <a:p>
          <a:endParaRPr lang="en-US"/>
        </a:p>
      </dgm:t>
    </dgm:pt>
    <dgm:pt modelId="{945436D1-E863-40F7-BB12-10C86679158D}">
      <dgm:prSet custT="1"/>
      <dgm:spPr/>
      <dgm:t>
        <a:bodyPr/>
        <a:lstStyle/>
        <a:p>
          <a:pPr rtl="0"/>
          <a:r>
            <a:rPr lang="en-US" sz="1600" dirty="0" err="1" smtClean="0"/>
            <a:t>SenseIndicator</a:t>
          </a:r>
          <a:endParaRPr lang="en-US" sz="1600" dirty="0"/>
        </a:p>
      </dgm:t>
    </dgm:pt>
    <dgm:pt modelId="{6886E672-B6C7-4B10-8A6B-04E62600642A}" type="parTrans" cxnId="{FF683708-DEAA-4DCB-B135-00B9540A9D67}">
      <dgm:prSet/>
      <dgm:spPr/>
      <dgm:t>
        <a:bodyPr/>
        <a:lstStyle/>
        <a:p>
          <a:endParaRPr lang="en-US"/>
        </a:p>
      </dgm:t>
    </dgm:pt>
    <dgm:pt modelId="{0F14C6B7-EE59-4C75-96B8-17C5CAA28BC4}" type="sibTrans" cxnId="{FF683708-DEAA-4DCB-B135-00B9540A9D67}">
      <dgm:prSet/>
      <dgm:spPr/>
      <dgm:t>
        <a:bodyPr/>
        <a:lstStyle/>
        <a:p>
          <a:endParaRPr lang="en-US"/>
        </a:p>
      </dgm:t>
    </dgm:pt>
    <dgm:pt modelId="{2E1FC54E-A4CF-4CE6-BB63-CC98FB38C873}">
      <dgm:prSet custT="1"/>
      <dgm:spPr/>
      <dgm:t>
        <a:bodyPr/>
        <a:lstStyle/>
        <a:p>
          <a:pPr rtl="0"/>
          <a:r>
            <a:rPr lang="en-US" sz="1600" dirty="0" err="1" smtClean="0"/>
            <a:t>SenseQualifier</a:t>
          </a:r>
          <a:endParaRPr lang="en-US" sz="1600" dirty="0"/>
        </a:p>
      </dgm:t>
    </dgm:pt>
    <dgm:pt modelId="{FCC5F9C7-2E8B-4DB3-953E-827DF2C6E55A}" type="parTrans" cxnId="{330C5698-ED4D-4336-B625-8D7562EB4846}">
      <dgm:prSet/>
      <dgm:spPr/>
      <dgm:t>
        <a:bodyPr/>
        <a:lstStyle/>
        <a:p>
          <a:endParaRPr lang="en-US"/>
        </a:p>
      </dgm:t>
    </dgm:pt>
    <dgm:pt modelId="{389E6EEE-225C-4C69-9683-C2A1B4DC6FD8}" type="sibTrans" cxnId="{330C5698-ED4D-4336-B625-8D7562EB4846}">
      <dgm:prSet/>
      <dgm:spPr/>
      <dgm:t>
        <a:bodyPr/>
        <a:lstStyle/>
        <a:p>
          <a:endParaRPr lang="en-US"/>
        </a:p>
      </dgm:t>
    </dgm:pt>
    <dgm:pt modelId="{DB5DB183-0448-43B9-9995-A4E8903DF36F}">
      <dgm:prSet custT="1"/>
      <dgm:spPr/>
      <dgm:t>
        <a:bodyPr/>
        <a:lstStyle/>
        <a:p>
          <a:pPr rtl="0"/>
          <a:r>
            <a:rPr lang="en-US" sz="1600" dirty="0" err="1" smtClean="0"/>
            <a:t>SubCategorization</a:t>
          </a:r>
          <a:endParaRPr lang="en-US" sz="1600" dirty="0"/>
        </a:p>
      </dgm:t>
    </dgm:pt>
    <dgm:pt modelId="{B21C4A52-CD72-4076-8708-FE28D5143FB0}" type="parTrans" cxnId="{E0A749CA-F357-426C-9C4C-F3AA38842751}">
      <dgm:prSet/>
      <dgm:spPr/>
      <dgm:t>
        <a:bodyPr/>
        <a:lstStyle/>
        <a:p>
          <a:endParaRPr lang="en-US"/>
        </a:p>
      </dgm:t>
    </dgm:pt>
    <dgm:pt modelId="{14462C6C-7C26-4293-A6F7-AACE9F450670}" type="sibTrans" cxnId="{E0A749CA-F357-426C-9C4C-F3AA38842751}">
      <dgm:prSet/>
      <dgm:spPr/>
      <dgm:t>
        <a:bodyPr/>
        <a:lstStyle/>
        <a:p>
          <a:endParaRPr lang="en-US"/>
        </a:p>
      </dgm:t>
    </dgm:pt>
    <dgm:pt modelId="{8DAE9898-D463-468B-82C0-4015371E5CB0}">
      <dgm:prSet custT="1"/>
      <dgm:spPr/>
      <dgm:t>
        <a:bodyPr/>
        <a:lstStyle/>
        <a:p>
          <a:pPr rtl="0"/>
          <a:r>
            <a:rPr lang="en-US" sz="1600" dirty="0" err="1" smtClean="0"/>
            <a:t>SubjectField</a:t>
          </a:r>
          <a:endParaRPr lang="en-US" sz="1600" dirty="0"/>
        </a:p>
      </dgm:t>
    </dgm:pt>
    <dgm:pt modelId="{97674B3B-5AFF-423B-9046-AE10A006C9AB}" type="parTrans" cxnId="{B7798E9A-9769-4B79-A469-F31DA4DDE78F}">
      <dgm:prSet/>
      <dgm:spPr/>
      <dgm:t>
        <a:bodyPr/>
        <a:lstStyle/>
        <a:p>
          <a:endParaRPr lang="en-US"/>
        </a:p>
      </dgm:t>
    </dgm:pt>
    <dgm:pt modelId="{4F91ABF4-EC76-4290-A38D-840B8BA06D4C}" type="sibTrans" cxnId="{B7798E9A-9769-4B79-A469-F31DA4DDE78F}">
      <dgm:prSet/>
      <dgm:spPr/>
      <dgm:t>
        <a:bodyPr/>
        <a:lstStyle/>
        <a:p>
          <a:endParaRPr lang="en-US"/>
        </a:p>
      </dgm:t>
    </dgm:pt>
    <dgm:pt modelId="{947A0BE4-523A-48CA-85EB-825D91E565F4}">
      <dgm:prSet custT="1"/>
      <dgm:spPr/>
      <dgm:t>
        <a:bodyPr/>
        <a:lstStyle/>
        <a:p>
          <a:pPr rtl="0"/>
          <a:r>
            <a:rPr lang="en-US" sz="1600" dirty="0" smtClean="0"/>
            <a:t>Synonym</a:t>
          </a:r>
          <a:endParaRPr lang="en-US" sz="1600" dirty="0"/>
        </a:p>
      </dgm:t>
    </dgm:pt>
    <dgm:pt modelId="{BB1E2F58-8222-48D5-9DAA-843673F65D8E}" type="parTrans" cxnId="{001B11C1-D62A-4A83-8576-00C59FABAE95}">
      <dgm:prSet/>
      <dgm:spPr/>
      <dgm:t>
        <a:bodyPr/>
        <a:lstStyle/>
        <a:p>
          <a:endParaRPr lang="en-US"/>
        </a:p>
      </dgm:t>
    </dgm:pt>
    <dgm:pt modelId="{EF3D1D9A-8917-4A73-B72A-11803FBD6985}" type="sibTrans" cxnId="{001B11C1-D62A-4A83-8576-00C59FABAE95}">
      <dgm:prSet/>
      <dgm:spPr/>
      <dgm:t>
        <a:bodyPr/>
        <a:lstStyle/>
        <a:p>
          <a:endParaRPr lang="en-US"/>
        </a:p>
      </dgm:t>
    </dgm:pt>
    <dgm:pt modelId="{D33F20C6-4523-4C3A-ADD8-FE6B6CDC700A}" type="pres">
      <dgm:prSet presAssocID="{826195C6-E055-45BA-AD43-8E31A95053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A7FC24-A4D8-4A26-B877-87EE64FE7BA7}" type="pres">
      <dgm:prSet presAssocID="{35EF3D3C-1C2D-4B23-AAFE-B94B4C563884}" presName="linNode" presStyleCnt="0"/>
      <dgm:spPr/>
    </dgm:pt>
    <dgm:pt modelId="{E5D49081-D810-4029-85D6-C58F615A34FC}" type="pres">
      <dgm:prSet presAssocID="{35EF3D3C-1C2D-4B23-AAFE-B94B4C563884}" presName="parentText" presStyleLbl="node1" presStyleIdx="0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0BFB9-0581-4CB4-B408-DE1DABE9C302}" type="pres">
      <dgm:prSet presAssocID="{41D01D14-20FF-49BB-B346-D8FB563C8999}" presName="sp" presStyleCnt="0"/>
      <dgm:spPr/>
    </dgm:pt>
    <dgm:pt modelId="{1C013A44-58AA-440B-8EEF-7DFD6751915C}" type="pres">
      <dgm:prSet presAssocID="{7AF0D978-2A7D-4BF8-9BE8-AD9A63A11E50}" presName="linNode" presStyleCnt="0"/>
      <dgm:spPr/>
    </dgm:pt>
    <dgm:pt modelId="{59B10511-A59A-4598-B48D-54745F10291B}" type="pres">
      <dgm:prSet presAssocID="{7AF0D978-2A7D-4BF8-9BE8-AD9A63A11E50}" presName="parentText" presStyleLbl="node1" presStyleIdx="1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21AE3-F861-493A-B81D-E1DD8CD5D1D8}" type="pres">
      <dgm:prSet presAssocID="{7A1A5605-5F14-41AD-86A2-5427221390BE}" presName="sp" presStyleCnt="0"/>
      <dgm:spPr/>
    </dgm:pt>
    <dgm:pt modelId="{9639E2E3-339D-40DE-8859-DAF98388576E}" type="pres">
      <dgm:prSet presAssocID="{3CC26DCE-6C48-4F68-AE15-773932A84DAF}" presName="linNode" presStyleCnt="0"/>
      <dgm:spPr/>
    </dgm:pt>
    <dgm:pt modelId="{569DC0BB-CDA9-4218-9620-AD5D88F12741}" type="pres">
      <dgm:prSet presAssocID="{3CC26DCE-6C48-4F68-AE15-773932A84DAF}" presName="parentText" presStyleLbl="node1" presStyleIdx="2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4BACA-4E47-4C42-950A-A916C0091F7C}" type="pres">
      <dgm:prSet presAssocID="{FAE51579-8177-4986-BED8-37EB39AED4D0}" presName="sp" presStyleCnt="0"/>
      <dgm:spPr/>
    </dgm:pt>
    <dgm:pt modelId="{02CECDE3-49D3-45AB-AD31-5B134571CA44}" type="pres">
      <dgm:prSet presAssocID="{7D21ED4B-5447-44BD-9AB8-6AA326CBDD55}" presName="linNode" presStyleCnt="0"/>
      <dgm:spPr/>
    </dgm:pt>
    <dgm:pt modelId="{A534199A-E155-406B-8381-570722F16C61}" type="pres">
      <dgm:prSet presAssocID="{7D21ED4B-5447-44BD-9AB8-6AA326CBDD55}" presName="parentText" presStyleLbl="node1" presStyleIdx="3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10FD5-FD20-4773-BE80-7CF4AAC24E12}" type="pres">
      <dgm:prSet presAssocID="{140AF9A9-5E04-448C-85D4-5578CC51CDBB}" presName="sp" presStyleCnt="0"/>
      <dgm:spPr/>
    </dgm:pt>
    <dgm:pt modelId="{2C7A7C6D-D3DD-4EC6-98EE-F14898E946F1}" type="pres">
      <dgm:prSet presAssocID="{2FC34470-632A-4C35-A538-E7BEF401D232}" presName="linNode" presStyleCnt="0"/>
      <dgm:spPr/>
    </dgm:pt>
    <dgm:pt modelId="{2B920062-44E8-4F82-9D75-5FC93EC38D21}" type="pres">
      <dgm:prSet presAssocID="{2FC34470-632A-4C35-A538-E7BEF401D232}" presName="parentText" presStyleLbl="node1" presStyleIdx="4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2C3BA-4D8F-4DFF-93C3-16A14D6EBF89}" type="pres">
      <dgm:prSet presAssocID="{895F9D25-4A2F-453F-B57A-A3400A63E25A}" presName="sp" presStyleCnt="0"/>
      <dgm:spPr/>
    </dgm:pt>
    <dgm:pt modelId="{3E938F0A-507D-447C-981B-78B7F6B04B9C}" type="pres">
      <dgm:prSet presAssocID="{B0D0B8C0-308D-4889-A9A7-5FBF99EC4964}" presName="linNode" presStyleCnt="0"/>
      <dgm:spPr/>
    </dgm:pt>
    <dgm:pt modelId="{A1FA9838-8BF9-4633-8D07-AA8394580FDD}" type="pres">
      <dgm:prSet presAssocID="{B0D0B8C0-308D-4889-A9A7-5FBF99EC4964}" presName="parentText" presStyleLbl="node1" presStyleIdx="5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70394-42F0-45F4-8002-C3C15402D78C}" type="pres">
      <dgm:prSet presAssocID="{E471DBF9-CB02-4357-B838-49CA81F0EF4B}" presName="sp" presStyleCnt="0"/>
      <dgm:spPr/>
    </dgm:pt>
    <dgm:pt modelId="{0566F35E-F0C5-4CF7-9723-57709A83569C}" type="pres">
      <dgm:prSet presAssocID="{945436D1-E863-40F7-BB12-10C86679158D}" presName="linNode" presStyleCnt="0"/>
      <dgm:spPr/>
    </dgm:pt>
    <dgm:pt modelId="{846E3CF0-531E-4CB1-BC62-0192D4F8E15E}" type="pres">
      <dgm:prSet presAssocID="{945436D1-E863-40F7-BB12-10C86679158D}" presName="parentText" presStyleLbl="node1" presStyleIdx="6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6B2EF-FBBB-41F1-BD64-8E3777058289}" type="pres">
      <dgm:prSet presAssocID="{0F14C6B7-EE59-4C75-96B8-17C5CAA28BC4}" presName="sp" presStyleCnt="0"/>
      <dgm:spPr/>
    </dgm:pt>
    <dgm:pt modelId="{FB81C9F1-0597-4DED-AB49-80D7C10ADE79}" type="pres">
      <dgm:prSet presAssocID="{2E1FC54E-A4CF-4CE6-BB63-CC98FB38C873}" presName="linNode" presStyleCnt="0"/>
      <dgm:spPr/>
    </dgm:pt>
    <dgm:pt modelId="{09465671-2207-4C10-A3D7-D6128C0352F9}" type="pres">
      <dgm:prSet presAssocID="{2E1FC54E-A4CF-4CE6-BB63-CC98FB38C873}" presName="parentText" presStyleLbl="node1" presStyleIdx="7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697DC-2CB3-4882-8184-7EC3240099E4}" type="pres">
      <dgm:prSet presAssocID="{389E6EEE-225C-4C69-9683-C2A1B4DC6FD8}" presName="sp" presStyleCnt="0"/>
      <dgm:spPr/>
    </dgm:pt>
    <dgm:pt modelId="{23EE569B-F2E4-4874-B861-29555ED2DEDB}" type="pres">
      <dgm:prSet presAssocID="{DB5DB183-0448-43B9-9995-A4E8903DF36F}" presName="linNode" presStyleCnt="0"/>
      <dgm:spPr/>
    </dgm:pt>
    <dgm:pt modelId="{EA4D766F-0ABC-4103-8B73-037F4A1A3948}" type="pres">
      <dgm:prSet presAssocID="{DB5DB183-0448-43B9-9995-A4E8903DF36F}" presName="parentText" presStyleLbl="node1" presStyleIdx="8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59434-EF83-44E9-9377-5422729731F1}" type="pres">
      <dgm:prSet presAssocID="{14462C6C-7C26-4293-A6F7-AACE9F450670}" presName="sp" presStyleCnt="0"/>
      <dgm:spPr/>
    </dgm:pt>
    <dgm:pt modelId="{55A5AF12-64B1-43E4-91FD-3E6E32C7F32B}" type="pres">
      <dgm:prSet presAssocID="{8DAE9898-D463-468B-82C0-4015371E5CB0}" presName="linNode" presStyleCnt="0"/>
      <dgm:spPr/>
    </dgm:pt>
    <dgm:pt modelId="{57558D17-5BE4-4776-9D75-0E1F4EAB7C23}" type="pres">
      <dgm:prSet presAssocID="{8DAE9898-D463-468B-82C0-4015371E5CB0}" presName="parentText" presStyleLbl="node1" presStyleIdx="9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5DB19-D369-4684-86FE-6DB75CF12248}" type="pres">
      <dgm:prSet presAssocID="{4F91ABF4-EC76-4290-A38D-840B8BA06D4C}" presName="sp" presStyleCnt="0"/>
      <dgm:spPr/>
    </dgm:pt>
    <dgm:pt modelId="{62C3FD94-586E-4F05-B743-42192532859A}" type="pres">
      <dgm:prSet presAssocID="{947A0BE4-523A-48CA-85EB-825D91E565F4}" presName="linNode" presStyleCnt="0"/>
      <dgm:spPr/>
    </dgm:pt>
    <dgm:pt modelId="{E81A5E20-B35E-48B4-AE08-1965C26729AB}" type="pres">
      <dgm:prSet presAssocID="{947A0BE4-523A-48CA-85EB-825D91E565F4}" presName="parentText" presStyleLbl="node1" presStyleIdx="10" presStyleCnt="11" custScaleX="2083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D26B2-EF23-4670-AF8D-0A877CB5803B}" type="presOf" srcId="{7D21ED4B-5447-44BD-9AB8-6AA326CBDD55}" destId="{A534199A-E155-406B-8381-570722F16C61}" srcOrd="0" destOrd="0" presId="urn:microsoft.com/office/officeart/2005/8/layout/vList5"/>
    <dgm:cxn modelId="{176E615B-AF1E-4B36-8E1D-3D7146EF96BE}" srcId="{826195C6-E055-45BA-AD43-8E31A9505346}" destId="{7AF0D978-2A7D-4BF8-9BE8-AD9A63A11E50}" srcOrd="1" destOrd="0" parTransId="{DD1D2925-B3C6-4A8C-9FDD-B8658180A7DA}" sibTransId="{7A1A5605-5F14-41AD-86A2-5427221390BE}"/>
    <dgm:cxn modelId="{D86D38E2-85BA-47F1-B56D-06910DEBF2A7}" type="presOf" srcId="{8DAE9898-D463-468B-82C0-4015371E5CB0}" destId="{57558D17-5BE4-4776-9D75-0E1F4EAB7C23}" srcOrd="0" destOrd="0" presId="urn:microsoft.com/office/officeart/2005/8/layout/vList5"/>
    <dgm:cxn modelId="{A879E7C3-7EA2-48DF-A744-FDF5A338DB5B}" type="presOf" srcId="{2FC34470-632A-4C35-A538-E7BEF401D232}" destId="{2B920062-44E8-4F82-9D75-5FC93EC38D21}" srcOrd="0" destOrd="0" presId="urn:microsoft.com/office/officeart/2005/8/layout/vList5"/>
    <dgm:cxn modelId="{8D8B0768-E496-497B-8A55-A9F4C355D3A3}" type="presOf" srcId="{DB5DB183-0448-43B9-9995-A4E8903DF36F}" destId="{EA4D766F-0ABC-4103-8B73-037F4A1A3948}" srcOrd="0" destOrd="0" presId="urn:microsoft.com/office/officeart/2005/8/layout/vList5"/>
    <dgm:cxn modelId="{53B7F768-2B6B-464B-9E6B-09F13F77A470}" srcId="{826195C6-E055-45BA-AD43-8E31A9505346}" destId="{B0D0B8C0-308D-4889-A9A7-5FBF99EC4964}" srcOrd="5" destOrd="0" parTransId="{6937AC92-15AD-4C06-B7E2-FD90E8187248}" sibTransId="{E471DBF9-CB02-4357-B838-49CA81F0EF4B}"/>
    <dgm:cxn modelId="{9776B29F-6C77-4303-850B-051DE82057D0}" type="presOf" srcId="{945436D1-E863-40F7-BB12-10C86679158D}" destId="{846E3CF0-531E-4CB1-BC62-0192D4F8E15E}" srcOrd="0" destOrd="0" presId="urn:microsoft.com/office/officeart/2005/8/layout/vList5"/>
    <dgm:cxn modelId="{FF683708-DEAA-4DCB-B135-00B9540A9D67}" srcId="{826195C6-E055-45BA-AD43-8E31A9505346}" destId="{945436D1-E863-40F7-BB12-10C86679158D}" srcOrd="6" destOrd="0" parTransId="{6886E672-B6C7-4B10-8A6B-04E62600642A}" sibTransId="{0F14C6B7-EE59-4C75-96B8-17C5CAA28BC4}"/>
    <dgm:cxn modelId="{BA08104B-C953-4D3A-9C26-3EF8198ED0BA}" type="presOf" srcId="{947A0BE4-523A-48CA-85EB-825D91E565F4}" destId="{E81A5E20-B35E-48B4-AE08-1965C26729AB}" srcOrd="0" destOrd="0" presId="urn:microsoft.com/office/officeart/2005/8/layout/vList5"/>
    <dgm:cxn modelId="{330C5698-ED4D-4336-B625-8D7562EB4846}" srcId="{826195C6-E055-45BA-AD43-8E31A9505346}" destId="{2E1FC54E-A4CF-4CE6-BB63-CC98FB38C873}" srcOrd="7" destOrd="0" parTransId="{FCC5F9C7-2E8B-4DB3-953E-827DF2C6E55A}" sibTransId="{389E6EEE-225C-4C69-9683-C2A1B4DC6FD8}"/>
    <dgm:cxn modelId="{6A0C308F-2636-491E-96F2-C5E8248EDA38}" type="presOf" srcId="{826195C6-E055-45BA-AD43-8E31A9505346}" destId="{D33F20C6-4523-4C3A-ADD8-FE6B6CDC700A}" srcOrd="0" destOrd="0" presId="urn:microsoft.com/office/officeart/2005/8/layout/vList5"/>
    <dgm:cxn modelId="{A2364807-32F0-4070-BC1D-3D7315C9878D}" type="presOf" srcId="{3CC26DCE-6C48-4F68-AE15-773932A84DAF}" destId="{569DC0BB-CDA9-4218-9620-AD5D88F12741}" srcOrd="0" destOrd="0" presId="urn:microsoft.com/office/officeart/2005/8/layout/vList5"/>
    <dgm:cxn modelId="{FAE15A4E-C911-4438-AAC1-E3409A2DEAE4}" type="presOf" srcId="{B0D0B8C0-308D-4889-A9A7-5FBF99EC4964}" destId="{A1FA9838-8BF9-4633-8D07-AA8394580FDD}" srcOrd="0" destOrd="0" presId="urn:microsoft.com/office/officeart/2005/8/layout/vList5"/>
    <dgm:cxn modelId="{C2E292EF-F308-4249-A9F8-4D2D33B83A7E}" srcId="{826195C6-E055-45BA-AD43-8E31A9505346}" destId="{7D21ED4B-5447-44BD-9AB8-6AA326CBDD55}" srcOrd="3" destOrd="0" parTransId="{1779B771-B729-4833-9B2A-32EFF7DD28F6}" sibTransId="{140AF9A9-5E04-448C-85D4-5578CC51CDBB}"/>
    <dgm:cxn modelId="{E0A749CA-F357-426C-9C4C-F3AA38842751}" srcId="{826195C6-E055-45BA-AD43-8E31A9505346}" destId="{DB5DB183-0448-43B9-9995-A4E8903DF36F}" srcOrd="8" destOrd="0" parTransId="{B21C4A52-CD72-4076-8708-FE28D5143FB0}" sibTransId="{14462C6C-7C26-4293-A6F7-AACE9F450670}"/>
    <dgm:cxn modelId="{44D83407-B4C6-4689-B247-AAC1C048A584}" srcId="{826195C6-E055-45BA-AD43-8E31A9505346}" destId="{35EF3D3C-1C2D-4B23-AAFE-B94B4C563884}" srcOrd="0" destOrd="0" parTransId="{86541E14-9F27-4CF1-99F1-97C6B5EF9596}" sibTransId="{41D01D14-20FF-49BB-B346-D8FB563C8999}"/>
    <dgm:cxn modelId="{B7798E9A-9769-4B79-A469-F31DA4DDE78F}" srcId="{826195C6-E055-45BA-AD43-8E31A9505346}" destId="{8DAE9898-D463-468B-82C0-4015371E5CB0}" srcOrd="9" destOrd="0" parTransId="{97674B3B-5AFF-423B-9046-AE10A006C9AB}" sibTransId="{4F91ABF4-EC76-4290-A38D-840B8BA06D4C}"/>
    <dgm:cxn modelId="{B643CAFB-185C-4312-8E43-E685C17F2983}" srcId="{826195C6-E055-45BA-AD43-8E31A9505346}" destId="{3CC26DCE-6C48-4F68-AE15-773932A84DAF}" srcOrd="2" destOrd="0" parTransId="{2AA710B0-5526-427B-850A-B477ABDB6C00}" sibTransId="{FAE51579-8177-4986-BED8-37EB39AED4D0}"/>
    <dgm:cxn modelId="{573C1FC4-F4CD-4B8C-8610-9DB8F70AE50E}" type="presOf" srcId="{7AF0D978-2A7D-4BF8-9BE8-AD9A63A11E50}" destId="{59B10511-A59A-4598-B48D-54745F10291B}" srcOrd="0" destOrd="0" presId="urn:microsoft.com/office/officeart/2005/8/layout/vList5"/>
    <dgm:cxn modelId="{6F907915-05E8-4C37-9699-C3BDB3798492}" type="presOf" srcId="{2E1FC54E-A4CF-4CE6-BB63-CC98FB38C873}" destId="{09465671-2207-4C10-A3D7-D6128C0352F9}" srcOrd="0" destOrd="0" presId="urn:microsoft.com/office/officeart/2005/8/layout/vList5"/>
    <dgm:cxn modelId="{68133491-82D4-47A1-81E8-E4CE9823B9FD}" srcId="{826195C6-E055-45BA-AD43-8E31A9505346}" destId="{2FC34470-632A-4C35-A538-E7BEF401D232}" srcOrd="4" destOrd="0" parTransId="{0ACB42D5-ED96-4D36-B123-C85C19C0B590}" sibTransId="{895F9D25-4A2F-453F-B57A-A3400A63E25A}"/>
    <dgm:cxn modelId="{09BD1804-8100-460F-BBBE-9A6B2CB1CBBD}" type="presOf" srcId="{35EF3D3C-1C2D-4B23-AAFE-B94B4C563884}" destId="{E5D49081-D810-4029-85D6-C58F615A34FC}" srcOrd="0" destOrd="0" presId="urn:microsoft.com/office/officeart/2005/8/layout/vList5"/>
    <dgm:cxn modelId="{001B11C1-D62A-4A83-8576-00C59FABAE95}" srcId="{826195C6-E055-45BA-AD43-8E31A9505346}" destId="{947A0BE4-523A-48CA-85EB-825D91E565F4}" srcOrd="10" destOrd="0" parTransId="{BB1E2F58-8222-48D5-9DAA-843673F65D8E}" sibTransId="{EF3D1D9A-8917-4A73-B72A-11803FBD6985}"/>
    <dgm:cxn modelId="{23AD0BEA-6159-4047-BD8B-03EC04B3EFF6}" type="presParOf" srcId="{D33F20C6-4523-4C3A-ADD8-FE6B6CDC700A}" destId="{EFA7FC24-A4D8-4A26-B877-87EE64FE7BA7}" srcOrd="0" destOrd="0" presId="urn:microsoft.com/office/officeart/2005/8/layout/vList5"/>
    <dgm:cxn modelId="{80DD0BC8-23DE-4F14-9568-F8122CA389ED}" type="presParOf" srcId="{EFA7FC24-A4D8-4A26-B877-87EE64FE7BA7}" destId="{E5D49081-D810-4029-85D6-C58F615A34FC}" srcOrd="0" destOrd="0" presId="urn:microsoft.com/office/officeart/2005/8/layout/vList5"/>
    <dgm:cxn modelId="{B7B8CAD3-DE8A-401F-9657-1AB36011C69C}" type="presParOf" srcId="{D33F20C6-4523-4C3A-ADD8-FE6B6CDC700A}" destId="{CD30BFB9-0581-4CB4-B408-DE1DABE9C302}" srcOrd="1" destOrd="0" presId="urn:microsoft.com/office/officeart/2005/8/layout/vList5"/>
    <dgm:cxn modelId="{6FA00818-6E2C-427D-8590-1C5D9C4EB477}" type="presParOf" srcId="{D33F20C6-4523-4C3A-ADD8-FE6B6CDC700A}" destId="{1C013A44-58AA-440B-8EEF-7DFD6751915C}" srcOrd="2" destOrd="0" presId="urn:microsoft.com/office/officeart/2005/8/layout/vList5"/>
    <dgm:cxn modelId="{5D00F453-DE46-46E8-9DFF-CF04E178B9BE}" type="presParOf" srcId="{1C013A44-58AA-440B-8EEF-7DFD6751915C}" destId="{59B10511-A59A-4598-B48D-54745F10291B}" srcOrd="0" destOrd="0" presId="urn:microsoft.com/office/officeart/2005/8/layout/vList5"/>
    <dgm:cxn modelId="{EE41C166-52C2-4860-ACD7-B59D4A2FAC39}" type="presParOf" srcId="{D33F20C6-4523-4C3A-ADD8-FE6B6CDC700A}" destId="{D4C21AE3-F861-493A-B81D-E1DD8CD5D1D8}" srcOrd="3" destOrd="0" presId="urn:microsoft.com/office/officeart/2005/8/layout/vList5"/>
    <dgm:cxn modelId="{FDD91E53-29B1-459C-B548-397EC16A9CC7}" type="presParOf" srcId="{D33F20C6-4523-4C3A-ADD8-FE6B6CDC700A}" destId="{9639E2E3-339D-40DE-8859-DAF98388576E}" srcOrd="4" destOrd="0" presId="urn:microsoft.com/office/officeart/2005/8/layout/vList5"/>
    <dgm:cxn modelId="{1882A07B-2D27-4885-BA6B-C35D97F4555B}" type="presParOf" srcId="{9639E2E3-339D-40DE-8859-DAF98388576E}" destId="{569DC0BB-CDA9-4218-9620-AD5D88F12741}" srcOrd="0" destOrd="0" presId="urn:microsoft.com/office/officeart/2005/8/layout/vList5"/>
    <dgm:cxn modelId="{B15B25CE-EE6E-43EA-BFFB-BA1FE144EEA9}" type="presParOf" srcId="{D33F20C6-4523-4C3A-ADD8-FE6B6CDC700A}" destId="{2D64BACA-4E47-4C42-950A-A916C0091F7C}" srcOrd="5" destOrd="0" presId="urn:microsoft.com/office/officeart/2005/8/layout/vList5"/>
    <dgm:cxn modelId="{DB61F74D-7A1A-4E00-BF22-FB1654DDA283}" type="presParOf" srcId="{D33F20C6-4523-4C3A-ADD8-FE6B6CDC700A}" destId="{02CECDE3-49D3-45AB-AD31-5B134571CA44}" srcOrd="6" destOrd="0" presId="urn:microsoft.com/office/officeart/2005/8/layout/vList5"/>
    <dgm:cxn modelId="{B3CA9E44-B1C7-48F8-BA85-432ED90AC8F3}" type="presParOf" srcId="{02CECDE3-49D3-45AB-AD31-5B134571CA44}" destId="{A534199A-E155-406B-8381-570722F16C61}" srcOrd="0" destOrd="0" presId="urn:microsoft.com/office/officeart/2005/8/layout/vList5"/>
    <dgm:cxn modelId="{EB8B7293-9759-4C28-9D22-5F2C39397C3D}" type="presParOf" srcId="{D33F20C6-4523-4C3A-ADD8-FE6B6CDC700A}" destId="{FDC10FD5-FD20-4773-BE80-7CF4AAC24E12}" srcOrd="7" destOrd="0" presId="urn:microsoft.com/office/officeart/2005/8/layout/vList5"/>
    <dgm:cxn modelId="{F0080144-1479-4983-A7B1-0C70FDC0FACB}" type="presParOf" srcId="{D33F20C6-4523-4C3A-ADD8-FE6B6CDC700A}" destId="{2C7A7C6D-D3DD-4EC6-98EE-F14898E946F1}" srcOrd="8" destOrd="0" presId="urn:microsoft.com/office/officeart/2005/8/layout/vList5"/>
    <dgm:cxn modelId="{AEA739FD-3AEE-4F0E-8538-FDC9CFD22C98}" type="presParOf" srcId="{2C7A7C6D-D3DD-4EC6-98EE-F14898E946F1}" destId="{2B920062-44E8-4F82-9D75-5FC93EC38D21}" srcOrd="0" destOrd="0" presId="urn:microsoft.com/office/officeart/2005/8/layout/vList5"/>
    <dgm:cxn modelId="{B8E4429F-4023-4FF7-9514-E602D7B05BB9}" type="presParOf" srcId="{D33F20C6-4523-4C3A-ADD8-FE6B6CDC700A}" destId="{EAD2C3BA-4D8F-4DFF-93C3-16A14D6EBF89}" srcOrd="9" destOrd="0" presId="urn:microsoft.com/office/officeart/2005/8/layout/vList5"/>
    <dgm:cxn modelId="{304DDCC7-08AB-4E17-9ACA-F722C12B0C41}" type="presParOf" srcId="{D33F20C6-4523-4C3A-ADD8-FE6B6CDC700A}" destId="{3E938F0A-507D-447C-981B-78B7F6B04B9C}" srcOrd="10" destOrd="0" presId="urn:microsoft.com/office/officeart/2005/8/layout/vList5"/>
    <dgm:cxn modelId="{89C14909-A229-49E7-9D03-98558AA7F99E}" type="presParOf" srcId="{3E938F0A-507D-447C-981B-78B7F6B04B9C}" destId="{A1FA9838-8BF9-4633-8D07-AA8394580FDD}" srcOrd="0" destOrd="0" presId="urn:microsoft.com/office/officeart/2005/8/layout/vList5"/>
    <dgm:cxn modelId="{2227034F-EFE1-49C0-9CA1-EE9440A28C00}" type="presParOf" srcId="{D33F20C6-4523-4C3A-ADD8-FE6B6CDC700A}" destId="{19B70394-42F0-45F4-8002-C3C15402D78C}" srcOrd="11" destOrd="0" presId="urn:microsoft.com/office/officeart/2005/8/layout/vList5"/>
    <dgm:cxn modelId="{BA9DF4F7-05AD-421E-8A5A-91C6A906CC7C}" type="presParOf" srcId="{D33F20C6-4523-4C3A-ADD8-FE6B6CDC700A}" destId="{0566F35E-F0C5-4CF7-9723-57709A83569C}" srcOrd="12" destOrd="0" presId="urn:microsoft.com/office/officeart/2005/8/layout/vList5"/>
    <dgm:cxn modelId="{DF1E362F-DB26-4A24-B803-D32BAB30E65E}" type="presParOf" srcId="{0566F35E-F0C5-4CF7-9723-57709A83569C}" destId="{846E3CF0-531E-4CB1-BC62-0192D4F8E15E}" srcOrd="0" destOrd="0" presId="urn:microsoft.com/office/officeart/2005/8/layout/vList5"/>
    <dgm:cxn modelId="{340E0A78-1D2F-4CB5-A2EB-A3AC7B59A660}" type="presParOf" srcId="{D33F20C6-4523-4C3A-ADD8-FE6B6CDC700A}" destId="{05E6B2EF-FBBB-41F1-BD64-8E3777058289}" srcOrd="13" destOrd="0" presId="urn:microsoft.com/office/officeart/2005/8/layout/vList5"/>
    <dgm:cxn modelId="{D54D9CC7-9EA0-476A-82B6-37F6C9D557F7}" type="presParOf" srcId="{D33F20C6-4523-4C3A-ADD8-FE6B6CDC700A}" destId="{FB81C9F1-0597-4DED-AB49-80D7C10ADE79}" srcOrd="14" destOrd="0" presId="urn:microsoft.com/office/officeart/2005/8/layout/vList5"/>
    <dgm:cxn modelId="{C4AC94B6-6494-4012-ACF3-A882879B666A}" type="presParOf" srcId="{FB81C9F1-0597-4DED-AB49-80D7C10ADE79}" destId="{09465671-2207-4C10-A3D7-D6128C0352F9}" srcOrd="0" destOrd="0" presId="urn:microsoft.com/office/officeart/2005/8/layout/vList5"/>
    <dgm:cxn modelId="{F8B3E1FF-F447-4DFD-A1CA-8F0010474B4D}" type="presParOf" srcId="{D33F20C6-4523-4C3A-ADD8-FE6B6CDC700A}" destId="{D5D697DC-2CB3-4882-8184-7EC3240099E4}" srcOrd="15" destOrd="0" presId="urn:microsoft.com/office/officeart/2005/8/layout/vList5"/>
    <dgm:cxn modelId="{2A5EFD74-2B2B-49C4-B3BC-6171ED99C72E}" type="presParOf" srcId="{D33F20C6-4523-4C3A-ADD8-FE6B6CDC700A}" destId="{23EE569B-F2E4-4874-B861-29555ED2DEDB}" srcOrd="16" destOrd="0" presId="urn:microsoft.com/office/officeart/2005/8/layout/vList5"/>
    <dgm:cxn modelId="{F87B84A3-7439-4660-9B5A-BF110051E371}" type="presParOf" srcId="{23EE569B-F2E4-4874-B861-29555ED2DEDB}" destId="{EA4D766F-0ABC-4103-8B73-037F4A1A3948}" srcOrd="0" destOrd="0" presId="urn:microsoft.com/office/officeart/2005/8/layout/vList5"/>
    <dgm:cxn modelId="{E4E11ACC-1D68-4A20-90AF-76309A7A984F}" type="presParOf" srcId="{D33F20C6-4523-4C3A-ADD8-FE6B6CDC700A}" destId="{06D59434-EF83-44E9-9377-5422729731F1}" srcOrd="17" destOrd="0" presId="urn:microsoft.com/office/officeart/2005/8/layout/vList5"/>
    <dgm:cxn modelId="{E7A48E36-7D51-4558-A0EC-75E23555C58E}" type="presParOf" srcId="{D33F20C6-4523-4C3A-ADD8-FE6B6CDC700A}" destId="{55A5AF12-64B1-43E4-91FD-3E6E32C7F32B}" srcOrd="18" destOrd="0" presId="urn:microsoft.com/office/officeart/2005/8/layout/vList5"/>
    <dgm:cxn modelId="{1284CD83-EC99-4AFC-BB3E-98A61229129D}" type="presParOf" srcId="{55A5AF12-64B1-43E4-91FD-3E6E32C7F32B}" destId="{57558D17-5BE4-4776-9D75-0E1F4EAB7C23}" srcOrd="0" destOrd="0" presId="urn:microsoft.com/office/officeart/2005/8/layout/vList5"/>
    <dgm:cxn modelId="{BC8D3E15-ECE9-4EFD-8C39-03813826E599}" type="presParOf" srcId="{D33F20C6-4523-4C3A-ADD8-FE6B6CDC700A}" destId="{C205DB19-D369-4684-86FE-6DB75CF12248}" srcOrd="19" destOrd="0" presId="urn:microsoft.com/office/officeart/2005/8/layout/vList5"/>
    <dgm:cxn modelId="{F3F96AFB-53FB-45E6-90BD-7E70C6D68677}" type="presParOf" srcId="{D33F20C6-4523-4C3A-ADD8-FE6B6CDC700A}" destId="{62C3FD94-586E-4F05-B743-42192532859A}" srcOrd="20" destOrd="0" presId="urn:microsoft.com/office/officeart/2005/8/layout/vList5"/>
    <dgm:cxn modelId="{845F54E6-E026-4A9D-9ECA-43017C0DE4F2}" type="presParOf" srcId="{62C3FD94-586E-4F05-B743-42192532859A}" destId="{E81A5E20-B35E-48B4-AE08-1965C26729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D26492-BD77-4525-9A80-5B1DF90C27EE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0913A9-8AC5-4617-A25A-EA0E06D6605E}">
      <dgm:prSet phldrT="[Text]" custT="1"/>
      <dgm:spPr/>
      <dgm:t>
        <a:bodyPr/>
        <a:lstStyle/>
        <a:p>
          <a:r>
            <a:rPr lang="en-US" sz="2500" b="0" dirty="0" smtClean="0"/>
            <a:t>network</a:t>
          </a:r>
          <a:endParaRPr lang="en-US" sz="2500" b="0" dirty="0"/>
        </a:p>
      </dgm:t>
    </dgm:pt>
    <dgm:pt modelId="{474E59B7-BEF0-4EBB-B619-5DCBFD2FDC86}" type="parTrans" cxnId="{CF393327-DCD6-429B-A779-F03208D9B12B}">
      <dgm:prSet/>
      <dgm:spPr/>
      <dgm:t>
        <a:bodyPr/>
        <a:lstStyle/>
        <a:p>
          <a:endParaRPr lang="en-US"/>
        </a:p>
      </dgm:t>
    </dgm:pt>
    <dgm:pt modelId="{ABFCE0FD-68FE-43C8-9D0B-29C94DAA2BAA}" type="sibTrans" cxnId="{CF393327-DCD6-429B-A779-F03208D9B12B}">
      <dgm:prSet/>
      <dgm:spPr/>
      <dgm:t>
        <a:bodyPr/>
        <a:lstStyle/>
        <a:p>
          <a:endParaRPr lang="en-US"/>
        </a:p>
      </dgm:t>
    </dgm:pt>
    <dgm:pt modelId="{6912E377-FB5B-406D-8929-0377D2F37D58}">
      <dgm:prSet phldrT="[Text]" custT="1"/>
      <dgm:spPr/>
      <dgm:t>
        <a:bodyPr/>
        <a:lstStyle/>
        <a:p>
          <a:r>
            <a:rPr lang="en-US" sz="2700" b="1" dirty="0" smtClean="0"/>
            <a:t>mono</a:t>
          </a:r>
          <a:br>
            <a:rPr lang="en-US" sz="2700" b="1" dirty="0" smtClean="0"/>
          </a:br>
          <a:r>
            <a:rPr lang="en-US" sz="2700" b="1" dirty="0" smtClean="0"/>
            <a:t>lingual</a:t>
          </a:r>
          <a:endParaRPr lang="en-US" sz="2700" b="1" dirty="0"/>
        </a:p>
      </dgm:t>
    </dgm:pt>
    <dgm:pt modelId="{FD183DA3-4171-4897-811D-96C64C4584B9}" type="parTrans" cxnId="{F90E630D-65A4-49D9-896D-E6B511218D59}">
      <dgm:prSet/>
      <dgm:spPr/>
      <dgm:t>
        <a:bodyPr/>
        <a:lstStyle/>
        <a:p>
          <a:endParaRPr lang="en-US"/>
        </a:p>
      </dgm:t>
    </dgm:pt>
    <dgm:pt modelId="{E4FBEAA9-8B76-4AA5-BF45-7EFC66F36B75}" type="sibTrans" cxnId="{F90E630D-65A4-49D9-896D-E6B511218D59}">
      <dgm:prSet/>
      <dgm:spPr/>
      <dgm:t>
        <a:bodyPr/>
        <a:lstStyle/>
        <a:p>
          <a:endParaRPr lang="en-US"/>
        </a:p>
      </dgm:t>
    </dgm:pt>
    <dgm:pt modelId="{DA43321A-9B4F-4DA1-B4FD-B1D7ADD07600}">
      <dgm:prSet phldrT="[Text]" custT="1"/>
      <dgm:spPr/>
      <dgm:t>
        <a:bodyPr/>
        <a:lstStyle/>
        <a:p>
          <a:r>
            <a:rPr lang="en-US" sz="2600" b="1" dirty="0" smtClean="0"/>
            <a:t>multi</a:t>
          </a:r>
          <a:br>
            <a:rPr lang="en-US" sz="2600" b="1" dirty="0" smtClean="0"/>
          </a:br>
          <a:r>
            <a:rPr lang="en-US" sz="2600" b="1" dirty="0" smtClean="0"/>
            <a:t>lingual</a:t>
          </a:r>
          <a:endParaRPr lang="en-US" sz="2600" b="1" dirty="0"/>
        </a:p>
      </dgm:t>
    </dgm:pt>
    <dgm:pt modelId="{197AEFEA-A082-4CAF-8B38-6461834A03F4}" type="parTrans" cxnId="{E3808FE4-10CD-4E36-ADD9-19FBC77464EF}">
      <dgm:prSet/>
      <dgm:spPr/>
      <dgm:t>
        <a:bodyPr/>
        <a:lstStyle/>
        <a:p>
          <a:endParaRPr lang="en-US"/>
        </a:p>
      </dgm:t>
    </dgm:pt>
    <dgm:pt modelId="{EF39138A-36FC-4AF2-A8F3-33978FD6A9CE}" type="sibTrans" cxnId="{E3808FE4-10CD-4E36-ADD9-19FBC77464EF}">
      <dgm:prSet/>
      <dgm:spPr/>
      <dgm:t>
        <a:bodyPr/>
        <a:lstStyle/>
        <a:p>
          <a:endParaRPr lang="en-US"/>
        </a:p>
      </dgm:t>
    </dgm:pt>
    <dgm:pt modelId="{9FBDCCD3-0638-45BF-8AF7-82CA18551B5D}">
      <dgm:prSet phldrT="[Text]" custT="1"/>
      <dgm:spPr/>
      <dgm:t>
        <a:bodyPr/>
        <a:lstStyle/>
        <a:p>
          <a:r>
            <a:rPr lang="en-US" sz="2600" b="1" dirty="0" smtClean="0"/>
            <a:t>bi</a:t>
          </a:r>
          <a:br>
            <a:rPr lang="en-US" sz="2600" b="1" dirty="0" smtClean="0"/>
          </a:br>
          <a:r>
            <a:rPr lang="en-US" sz="2600" b="1" dirty="0" smtClean="0"/>
            <a:t>lingual</a:t>
          </a:r>
          <a:endParaRPr lang="en-US" sz="2600" b="1" dirty="0"/>
        </a:p>
      </dgm:t>
    </dgm:pt>
    <dgm:pt modelId="{6EE5300D-59BC-4200-9256-93C63A702141}" type="parTrans" cxnId="{4EBDA52B-C73B-40A1-AB21-8C1FDA1BF0CB}">
      <dgm:prSet/>
      <dgm:spPr/>
      <dgm:t>
        <a:bodyPr/>
        <a:lstStyle/>
        <a:p>
          <a:endParaRPr lang="en-US"/>
        </a:p>
      </dgm:t>
    </dgm:pt>
    <dgm:pt modelId="{7A7E01B0-DE03-4228-9375-B5E3B027A8F2}" type="sibTrans" cxnId="{4EBDA52B-C73B-40A1-AB21-8C1FDA1BF0CB}">
      <dgm:prSet/>
      <dgm:spPr/>
      <dgm:t>
        <a:bodyPr/>
        <a:lstStyle/>
        <a:p>
          <a:endParaRPr lang="en-US"/>
        </a:p>
      </dgm:t>
    </dgm:pt>
    <dgm:pt modelId="{3D791FD3-8D8A-4EA6-B511-B65FE700A574}" type="pres">
      <dgm:prSet presAssocID="{C1D26492-BD77-4525-9A80-5B1DF90C27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953BC8-3BEC-42F3-829B-A568FC384507}" type="pres">
      <dgm:prSet presAssocID="{6C0913A9-8AC5-4617-A25A-EA0E06D6605E}" presName="centerShape" presStyleLbl="node0" presStyleIdx="0" presStyleCnt="1"/>
      <dgm:spPr/>
      <dgm:t>
        <a:bodyPr/>
        <a:lstStyle/>
        <a:p>
          <a:endParaRPr lang="en-US"/>
        </a:p>
      </dgm:t>
    </dgm:pt>
    <dgm:pt modelId="{BA54AD6B-6C48-40C0-A16F-41F94941A1F4}" type="pres">
      <dgm:prSet presAssocID="{FD183DA3-4171-4897-811D-96C64C4584B9}" presName="Name9" presStyleLbl="parChTrans1D2" presStyleIdx="0" presStyleCnt="3"/>
      <dgm:spPr/>
      <dgm:t>
        <a:bodyPr/>
        <a:lstStyle/>
        <a:p>
          <a:endParaRPr lang="en-US"/>
        </a:p>
      </dgm:t>
    </dgm:pt>
    <dgm:pt modelId="{A3EC7AC1-2864-40A0-9B67-D4478998FF53}" type="pres">
      <dgm:prSet presAssocID="{FD183DA3-4171-4897-811D-96C64C4584B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F851AE5-AAA0-46D6-874B-40BFAC4D7B95}" type="pres">
      <dgm:prSet presAssocID="{6912E377-FB5B-406D-8929-0377D2F37D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775B0-FF40-4327-9A8D-82D242C417A2}" type="pres">
      <dgm:prSet presAssocID="{197AEFEA-A082-4CAF-8B38-6461834A03F4}" presName="Name9" presStyleLbl="parChTrans1D2" presStyleIdx="1" presStyleCnt="3"/>
      <dgm:spPr/>
      <dgm:t>
        <a:bodyPr/>
        <a:lstStyle/>
        <a:p>
          <a:endParaRPr lang="en-US"/>
        </a:p>
      </dgm:t>
    </dgm:pt>
    <dgm:pt modelId="{604D9C47-C517-41B6-804E-540061AF1BB6}" type="pres">
      <dgm:prSet presAssocID="{197AEFEA-A082-4CAF-8B38-6461834A03F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7950992-188F-4E80-B34D-50D744940DF2}" type="pres">
      <dgm:prSet presAssocID="{DA43321A-9B4F-4DA1-B4FD-B1D7ADD076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5E379-B397-4381-90C4-92549B5A43CD}" type="pres">
      <dgm:prSet presAssocID="{6EE5300D-59BC-4200-9256-93C63A702141}" presName="Name9" presStyleLbl="parChTrans1D2" presStyleIdx="2" presStyleCnt="3"/>
      <dgm:spPr/>
      <dgm:t>
        <a:bodyPr/>
        <a:lstStyle/>
        <a:p>
          <a:endParaRPr lang="en-US"/>
        </a:p>
      </dgm:t>
    </dgm:pt>
    <dgm:pt modelId="{D5D4177E-94A0-4CD0-97B1-90AA9682D06C}" type="pres">
      <dgm:prSet presAssocID="{6EE5300D-59BC-4200-9256-93C63A70214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C9070EE-31FA-4B49-BA2F-A0DAD9A77DBC}" type="pres">
      <dgm:prSet presAssocID="{9FBDCCD3-0638-45BF-8AF7-82CA18551B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95D85-CCEE-4021-B865-0D217EC2E845}" type="presOf" srcId="{9FBDCCD3-0638-45BF-8AF7-82CA18551B5D}" destId="{1C9070EE-31FA-4B49-BA2F-A0DAD9A77DBC}" srcOrd="0" destOrd="0" presId="urn:microsoft.com/office/officeart/2005/8/layout/radial1"/>
    <dgm:cxn modelId="{792B4475-1D1D-488C-B06C-03B647E6C4BD}" type="presOf" srcId="{C1D26492-BD77-4525-9A80-5B1DF90C27EE}" destId="{3D791FD3-8D8A-4EA6-B511-B65FE700A574}" srcOrd="0" destOrd="0" presId="urn:microsoft.com/office/officeart/2005/8/layout/radial1"/>
    <dgm:cxn modelId="{7AF2A0CA-2698-4190-989D-3417A27ECBF7}" type="presOf" srcId="{6EE5300D-59BC-4200-9256-93C63A702141}" destId="{D5D4177E-94A0-4CD0-97B1-90AA9682D06C}" srcOrd="1" destOrd="0" presId="urn:microsoft.com/office/officeart/2005/8/layout/radial1"/>
    <dgm:cxn modelId="{0E0B7BC0-7943-4307-A6ED-317880A183B6}" type="presOf" srcId="{6912E377-FB5B-406D-8929-0377D2F37D58}" destId="{9F851AE5-AAA0-46D6-874B-40BFAC4D7B95}" srcOrd="0" destOrd="0" presId="urn:microsoft.com/office/officeart/2005/8/layout/radial1"/>
    <dgm:cxn modelId="{31B704EF-7E61-4479-9993-EB525A9DC499}" type="presOf" srcId="{197AEFEA-A082-4CAF-8B38-6461834A03F4}" destId="{F1E775B0-FF40-4327-9A8D-82D242C417A2}" srcOrd="0" destOrd="0" presId="urn:microsoft.com/office/officeart/2005/8/layout/radial1"/>
    <dgm:cxn modelId="{E3808FE4-10CD-4E36-ADD9-19FBC77464EF}" srcId="{6C0913A9-8AC5-4617-A25A-EA0E06D6605E}" destId="{DA43321A-9B4F-4DA1-B4FD-B1D7ADD07600}" srcOrd="1" destOrd="0" parTransId="{197AEFEA-A082-4CAF-8B38-6461834A03F4}" sibTransId="{EF39138A-36FC-4AF2-A8F3-33978FD6A9CE}"/>
    <dgm:cxn modelId="{CF393327-DCD6-429B-A779-F03208D9B12B}" srcId="{C1D26492-BD77-4525-9A80-5B1DF90C27EE}" destId="{6C0913A9-8AC5-4617-A25A-EA0E06D6605E}" srcOrd="0" destOrd="0" parTransId="{474E59B7-BEF0-4EBB-B619-5DCBFD2FDC86}" sibTransId="{ABFCE0FD-68FE-43C8-9D0B-29C94DAA2BAA}"/>
    <dgm:cxn modelId="{3565E8F3-0C1A-4F21-A7D6-4CF20316053D}" type="presOf" srcId="{FD183DA3-4171-4897-811D-96C64C4584B9}" destId="{A3EC7AC1-2864-40A0-9B67-D4478998FF53}" srcOrd="1" destOrd="0" presId="urn:microsoft.com/office/officeart/2005/8/layout/radial1"/>
    <dgm:cxn modelId="{4EBDA52B-C73B-40A1-AB21-8C1FDA1BF0CB}" srcId="{6C0913A9-8AC5-4617-A25A-EA0E06D6605E}" destId="{9FBDCCD3-0638-45BF-8AF7-82CA18551B5D}" srcOrd="2" destOrd="0" parTransId="{6EE5300D-59BC-4200-9256-93C63A702141}" sibTransId="{7A7E01B0-DE03-4228-9375-B5E3B027A8F2}"/>
    <dgm:cxn modelId="{24D24955-4F38-4E5F-9175-188084533CE7}" type="presOf" srcId="{FD183DA3-4171-4897-811D-96C64C4584B9}" destId="{BA54AD6B-6C48-40C0-A16F-41F94941A1F4}" srcOrd="0" destOrd="0" presId="urn:microsoft.com/office/officeart/2005/8/layout/radial1"/>
    <dgm:cxn modelId="{D027B8DB-84A1-450D-ABF8-CD8E3EDD410A}" type="presOf" srcId="{DA43321A-9B4F-4DA1-B4FD-B1D7ADD07600}" destId="{07950992-188F-4E80-B34D-50D744940DF2}" srcOrd="0" destOrd="0" presId="urn:microsoft.com/office/officeart/2005/8/layout/radial1"/>
    <dgm:cxn modelId="{A121CF5B-A222-4FC0-BE45-711942AD42FF}" type="presOf" srcId="{6C0913A9-8AC5-4617-A25A-EA0E06D6605E}" destId="{2A953BC8-3BEC-42F3-829B-A568FC384507}" srcOrd="0" destOrd="0" presId="urn:microsoft.com/office/officeart/2005/8/layout/radial1"/>
    <dgm:cxn modelId="{72841F58-9B2F-462F-8AF7-484A47A50D34}" type="presOf" srcId="{6EE5300D-59BC-4200-9256-93C63A702141}" destId="{21F5E379-B397-4381-90C4-92549B5A43CD}" srcOrd="0" destOrd="0" presId="urn:microsoft.com/office/officeart/2005/8/layout/radial1"/>
    <dgm:cxn modelId="{F90E630D-65A4-49D9-896D-E6B511218D59}" srcId="{6C0913A9-8AC5-4617-A25A-EA0E06D6605E}" destId="{6912E377-FB5B-406D-8929-0377D2F37D58}" srcOrd="0" destOrd="0" parTransId="{FD183DA3-4171-4897-811D-96C64C4584B9}" sibTransId="{E4FBEAA9-8B76-4AA5-BF45-7EFC66F36B75}"/>
    <dgm:cxn modelId="{057B9712-9B50-4051-A1E2-8C7F548FAE7C}" type="presOf" srcId="{197AEFEA-A082-4CAF-8B38-6461834A03F4}" destId="{604D9C47-C517-41B6-804E-540061AF1BB6}" srcOrd="1" destOrd="0" presId="urn:microsoft.com/office/officeart/2005/8/layout/radial1"/>
    <dgm:cxn modelId="{78D1F4A1-4439-42BA-8344-D06886ECF492}" type="presParOf" srcId="{3D791FD3-8D8A-4EA6-B511-B65FE700A574}" destId="{2A953BC8-3BEC-42F3-829B-A568FC384507}" srcOrd="0" destOrd="0" presId="urn:microsoft.com/office/officeart/2005/8/layout/radial1"/>
    <dgm:cxn modelId="{195B0BBC-D1B6-41AE-B039-6B4CBFE77815}" type="presParOf" srcId="{3D791FD3-8D8A-4EA6-B511-B65FE700A574}" destId="{BA54AD6B-6C48-40C0-A16F-41F94941A1F4}" srcOrd="1" destOrd="0" presId="urn:microsoft.com/office/officeart/2005/8/layout/radial1"/>
    <dgm:cxn modelId="{A3D2F56E-9094-4406-AD3E-7568B6175173}" type="presParOf" srcId="{BA54AD6B-6C48-40C0-A16F-41F94941A1F4}" destId="{A3EC7AC1-2864-40A0-9B67-D4478998FF53}" srcOrd="0" destOrd="0" presId="urn:microsoft.com/office/officeart/2005/8/layout/radial1"/>
    <dgm:cxn modelId="{B18063AC-7360-4D6C-AB8D-EF9BC83F2B02}" type="presParOf" srcId="{3D791FD3-8D8A-4EA6-B511-B65FE700A574}" destId="{9F851AE5-AAA0-46D6-874B-40BFAC4D7B95}" srcOrd="2" destOrd="0" presId="urn:microsoft.com/office/officeart/2005/8/layout/radial1"/>
    <dgm:cxn modelId="{B1254A8F-102B-4306-895A-42E7F32DAFAC}" type="presParOf" srcId="{3D791FD3-8D8A-4EA6-B511-B65FE700A574}" destId="{F1E775B0-FF40-4327-9A8D-82D242C417A2}" srcOrd="3" destOrd="0" presId="urn:microsoft.com/office/officeart/2005/8/layout/radial1"/>
    <dgm:cxn modelId="{7F0805A6-A059-4793-8E7A-C19022202FA5}" type="presParOf" srcId="{F1E775B0-FF40-4327-9A8D-82D242C417A2}" destId="{604D9C47-C517-41B6-804E-540061AF1BB6}" srcOrd="0" destOrd="0" presId="urn:microsoft.com/office/officeart/2005/8/layout/radial1"/>
    <dgm:cxn modelId="{9D540718-D460-4C6F-A3C2-AC2618E84F0D}" type="presParOf" srcId="{3D791FD3-8D8A-4EA6-B511-B65FE700A574}" destId="{07950992-188F-4E80-B34D-50D744940DF2}" srcOrd="4" destOrd="0" presId="urn:microsoft.com/office/officeart/2005/8/layout/radial1"/>
    <dgm:cxn modelId="{E593E09D-41DA-4F03-9C5C-7DDE38B84807}" type="presParOf" srcId="{3D791FD3-8D8A-4EA6-B511-B65FE700A574}" destId="{21F5E379-B397-4381-90C4-92549B5A43CD}" srcOrd="5" destOrd="0" presId="urn:microsoft.com/office/officeart/2005/8/layout/radial1"/>
    <dgm:cxn modelId="{30ACA134-FAE6-458B-BA2C-F549F4A5467F}" type="presParOf" srcId="{21F5E379-B397-4381-90C4-92549B5A43CD}" destId="{D5D4177E-94A0-4CD0-97B1-90AA9682D06C}" srcOrd="0" destOrd="0" presId="urn:microsoft.com/office/officeart/2005/8/layout/radial1"/>
    <dgm:cxn modelId="{990C73D2-84EF-4DF5-8F58-3CECF953CE7D}" type="presParOf" srcId="{3D791FD3-8D8A-4EA6-B511-B65FE700A574}" destId="{1C9070EE-31FA-4B49-BA2F-A0DAD9A77DB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810808-7D3E-49F1-AB6C-922B80946D6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70A47F0C-17C9-40FF-A25D-665EFDBBB013}">
      <dgm:prSet phldrT="[Text]"/>
      <dgm:spPr/>
      <dgm:t>
        <a:bodyPr/>
        <a:lstStyle/>
        <a:p>
          <a:r>
            <a:rPr lang="en-US" dirty="0" smtClean="0"/>
            <a:t>print</a:t>
          </a:r>
          <a:endParaRPr lang="en-US" dirty="0"/>
        </a:p>
      </dgm:t>
    </dgm:pt>
    <dgm:pt modelId="{EE211244-2AAB-4228-B632-6DF3C2A6B524}" type="parTrans" cxnId="{6A7404EF-B9C1-40D9-93DC-49F69225FB7F}">
      <dgm:prSet/>
      <dgm:spPr/>
      <dgm:t>
        <a:bodyPr/>
        <a:lstStyle/>
        <a:p>
          <a:endParaRPr lang="en-US"/>
        </a:p>
      </dgm:t>
    </dgm:pt>
    <dgm:pt modelId="{51981CEC-DB6C-4515-92F5-9C5F6B5D4337}" type="sibTrans" cxnId="{6A7404EF-B9C1-40D9-93DC-49F69225FB7F}">
      <dgm:prSet/>
      <dgm:spPr/>
      <dgm:t>
        <a:bodyPr/>
        <a:lstStyle/>
        <a:p>
          <a:endParaRPr lang="en-US"/>
        </a:p>
      </dgm:t>
    </dgm:pt>
    <dgm:pt modelId="{0B1BE36A-90E6-4D6C-90B5-97390EEB7450}">
      <dgm:prSet phldrT="[Text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sz="2000" dirty="0" smtClean="0"/>
            <a:t>invisible</a:t>
          </a:r>
          <a:endParaRPr lang="en-US" sz="2000" dirty="0"/>
        </a:p>
      </dgm:t>
    </dgm:pt>
    <dgm:pt modelId="{E0893E7A-A3C1-4D76-A0CF-B91A75F6A9FA}" type="parTrans" cxnId="{4EC4C2F6-4130-45BF-8996-E13A455B0345}">
      <dgm:prSet/>
      <dgm:spPr/>
      <dgm:t>
        <a:bodyPr/>
        <a:lstStyle/>
        <a:p>
          <a:endParaRPr lang="en-US"/>
        </a:p>
      </dgm:t>
    </dgm:pt>
    <dgm:pt modelId="{0887243A-9D67-4D3C-9007-907D81943194}" type="sibTrans" cxnId="{4EC4C2F6-4130-45BF-8996-E13A455B0345}">
      <dgm:prSet/>
      <dgm:spPr/>
      <dgm:t>
        <a:bodyPr/>
        <a:lstStyle/>
        <a:p>
          <a:endParaRPr lang="en-US"/>
        </a:p>
      </dgm:t>
    </dgm:pt>
    <dgm:pt modelId="{04C5ADC8-AE6F-4C36-9F90-6C158DDB3468}">
      <dgm:prSet phldrT="[Text]" custT="1"/>
      <dgm:spPr/>
      <dgm:t>
        <a:bodyPr/>
        <a:lstStyle/>
        <a:p>
          <a:r>
            <a:rPr lang="en-US" sz="2000" dirty="0" smtClean="0"/>
            <a:t>virtual</a:t>
          </a:r>
          <a:endParaRPr lang="en-US" sz="2000" dirty="0"/>
        </a:p>
      </dgm:t>
    </dgm:pt>
    <dgm:pt modelId="{AF887668-B716-4691-99CC-F6483A7EC55C}" type="sibTrans" cxnId="{24CCFF3C-BC71-4155-83AD-90AF06B9195D}">
      <dgm:prSet/>
      <dgm:spPr/>
      <dgm:t>
        <a:bodyPr/>
        <a:lstStyle/>
        <a:p>
          <a:endParaRPr lang="en-US"/>
        </a:p>
      </dgm:t>
    </dgm:pt>
    <dgm:pt modelId="{CEADDAE1-ABC3-4F32-9C02-FA4F8ED09C30}" type="parTrans" cxnId="{24CCFF3C-BC71-4155-83AD-90AF06B9195D}">
      <dgm:prSet/>
      <dgm:spPr/>
      <dgm:t>
        <a:bodyPr/>
        <a:lstStyle/>
        <a:p>
          <a:endParaRPr lang="en-US"/>
        </a:p>
      </dgm:t>
    </dgm:pt>
    <dgm:pt modelId="{E05A2D84-3211-4561-9394-5BBDF23C6562}">
      <dgm:prSet phldrT="[Text]"/>
      <dgm:spPr/>
      <dgm:t>
        <a:bodyPr/>
        <a:lstStyle/>
        <a:p>
          <a:r>
            <a:rPr lang="en-US" dirty="0" smtClean="0"/>
            <a:t>dictionary for life</a:t>
          </a:r>
          <a:endParaRPr lang="en-US" dirty="0"/>
        </a:p>
      </dgm:t>
    </dgm:pt>
    <dgm:pt modelId="{FC9AA62B-E93B-4A95-B4F8-12E2A8713295}" type="parTrans" cxnId="{5FD02096-1C71-4A87-B7BC-0A76E54F6D15}">
      <dgm:prSet/>
      <dgm:spPr/>
      <dgm:t>
        <a:bodyPr/>
        <a:lstStyle/>
        <a:p>
          <a:endParaRPr lang="en-US"/>
        </a:p>
      </dgm:t>
    </dgm:pt>
    <dgm:pt modelId="{C6533002-8AAD-472F-94FA-D738646A2066}" type="sibTrans" cxnId="{5FD02096-1C71-4A87-B7BC-0A76E54F6D15}">
      <dgm:prSet/>
      <dgm:spPr/>
      <dgm:t>
        <a:bodyPr/>
        <a:lstStyle/>
        <a:p>
          <a:endParaRPr lang="en-US"/>
        </a:p>
      </dgm:t>
    </dgm:pt>
    <dgm:pt modelId="{2C6A7585-D20E-4D6E-876F-5FEF514404C2}">
      <dgm:prSet phldrT="[Text]"/>
      <dgm:spPr/>
      <dgm:t>
        <a:bodyPr/>
        <a:lstStyle/>
        <a:p>
          <a:r>
            <a:rPr lang="en-US" smtClean="0"/>
            <a:t>multi-language </a:t>
          </a:r>
          <a:r>
            <a:rPr lang="en-US" dirty="0" smtClean="0"/>
            <a:t>services</a:t>
          </a:r>
          <a:endParaRPr lang="en-US" dirty="0"/>
        </a:p>
      </dgm:t>
    </dgm:pt>
    <dgm:pt modelId="{4F0AF72C-C886-4AE3-9154-C4F105147B23}" type="parTrans" cxnId="{3312147B-B903-4141-9024-55EFF34E9E92}">
      <dgm:prSet/>
      <dgm:spPr/>
      <dgm:t>
        <a:bodyPr/>
        <a:lstStyle/>
        <a:p>
          <a:endParaRPr lang="en-US"/>
        </a:p>
      </dgm:t>
    </dgm:pt>
    <dgm:pt modelId="{49D2C90B-06AA-4DEC-8FC8-D16BCE4580FE}" type="sibTrans" cxnId="{3312147B-B903-4141-9024-55EFF34E9E92}">
      <dgm:prSet/>
      <dgm:spPr/>
      <dgm:t>
        <a:bodyPr/>
        <a:lstStyle/>
        <a:p>
          <a:endParaRPr lang="en-US"/>
        </a:p>
      </dgm:t>
    </dgm:pt>
    <dgm:pt modelId="{4B733EF7-506E-4951-A3BE-CBFD413CAE6E}">
      <dgm:prSet phldrT="[Text]"/>
      <dgm:spPr/>
      <dgm:t>
        <a:bodyPr/>
        <a:lstStyle/>
        <a:p>
          <a:r>
            <a:rPr lang="en-US" dirty="0" smtClean="0"/>
            <a:t>privately owned</a:t>
          </a:r>
          <a:endParaRPr lang="en-US" dirty="0"/>
        </a:p>
      </dgm:t>
    </dgm:pt>
    <dgm:pt modelId="{BAB10928-5C65-483F-B992-A3C06DC16C43}" type="parTrans" cxnId="{266CA7D1-729C-4173-8FB5-81CE59946393}">
      <dgm:prSet/>
      <dgm:spPr/>
      <dgm:t>
        <a:bodyPr/>
        <a:lstStyle/>
        <a:p>
          <a:endParaRPr lang="en-US"/>
        </a:p>
      </dgm:t>
    </dgm:pt>
    <dgm:pt modelId="{92DB87FD-7BCA-4230-AFD8-55AE237C9359}" type="sibTrans" cxnId="{266CA7D1-729C-4173-8FB5-81CE59946393}">
      <dgm:prSet/>
      <dgm:spPr/>
      <dgm:t>
        <a:bodyPr/>
        <a:lstStyle/>
        <a:p>
          <a:endParaRPr lang="en-US"/>
        </a:p>
      </dgm:t>
    </dgm:pt>
    <dgm:pt modelId="{6BFE27F3-ADBF-4DC1-9EB7-1230BA0912BF}">
      <dgm:prSet phldrT="[Text]"/>
      <dgm:spPr/>
      <dgm:t>
        <a:bodyPr/>
        <a:lstStyle/>
        <a:p>
          <a:r>
            <a:rPr lang="en-US" smtClean="0"/>
            <a:t>non-paid</a:t>
          </a:r>
          <a:endParaRPr lang="en-US" dirty="0"/>
        </a:p>
      </dgm:t>
    </dgm:pt>
    <dgm:pt modelId="{FF445200-5341-48DB-AF5F-9327C8F4AF7A}" type="parTrans" cxnId="{37FCF713-93F0-4D87-AB91-5B4CCFC33063}">
      <dgm:prSet/>
      <dgm:spPr/>
      <dgm:t>
        <a:bodyPr/>
        <a:lstStyle/>
        <a:p>
          <a:endParaRPr lang="en-US"/>
        </a:p>
      </dgm:t>
    </dgm:pt>
    <dgm:pt modelId="{4D77E39B-34DE-4D56-A339-7FA54EF5C90E}" type="sibTrans" cxnId="{37FCF713-93F0-4D87-AB91-5B4CCFC33063}">
      <dgm:prSet/>
      <dgm:spPr/>
      <dgm:t>
        <a:bodyPr/>
        <a:lstStyle/>
        <a:p>
          <a:endParaRPr lang="en-US"/>
        </a:p>
      </dgm:t>
    </dgm:pt>
    <dgm:pt modelId="{78FF5D04-F534-471A-8823-AC5AD6A1FED9}">
      <dgm:prSet phldrT="[Text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dirty="0" smtClean="0"/>
            <a:t>paid</a:t>
          </a:r>
          <a:endParaRPr lang="en-US" dirty="0"/>
        </a:p>
      </dgm:t>
    </dgm:pt>
    <dgm:pt modelId="{6733C1D7-35BA-4D10-886D-85E3459561DF}" type="parTrans" cxnId="{5975ECDD-F161-419A-962B-81808E6788B9}">
      <dgm:prSet/>
      <dgm:spPr/>
      <dgm:t>
        <a:bodyPr/>
        <a:lstStyle/>
        <a:p>
          <a:endParaRPr lang="en-US"/>
        </a:p>
      </dgm:t>
    </dgm:pt>
    <dgm:pt modelId="{79F9025A-CB61-438D-88AC-38C394A9E8A8}" type="sibTrans" cxnId="{5975ECDD-F161-419A-962B-81808E6788B9}">
      <dgm:prSet/>
      <dgm:spPr/>
      <dgm:t>
        <a:bodyPr/>
        <a:lstStyle/>
        <a:p>
          <a:endParaRPr lang="en-US"/>
        </a:p>
      </dgm:t>
    </dgm:pt>
    <dgm:pt modelId="{26AE4BAD-1D49-41B3-AFED-1705DB769074}">
      <dgm:prSet phldrT="[Text]"/>
      <dgm:spPr/>
      <dgm:t>
        <a:bodyPr/>
        <a:lstStyle/>
        <a:p>
          <a:r>
            <a:rPr lang="en-US" dirty="0" smtClean="0"/>
            <a:t>passive reader</a:t>
          </a:r>
          <a:endParaRPr lang="en-US" dirty="0"/>
        </a:p>
      </dgm:t>
    </dgm:pt>
    <dgm:pt modelId="{92EC9BF8-B684-4054-A0E5-5D001623F716}" type="parTrans" cxnId="{FD1E0554-6BF7-4805-87D5-357DF7C4AFA7}">
      <dgm:prSet/>
      <dgm:spPr/>
      <dgm:t>
        <a:bodyPr/>
        <a:lstStyle/>
        <a:p>
          <a:endParaRPr lang="en-US"/>
        </a:p>
      </dgm:t>
    </dgm:pt>
    <dgm:pt modelId="{CECA1C39-14E4-4A69-9708-6B344079E0D4}" type="sibTrans" cxnId="{FD1E0554-6BF7-4805-87D5-357DF7C4AFA7}">
      <dgm:prSet/>
      <dgm:spPr/>
      <dgm:t>
        <a:bodyPr/>
        <a:lstStyle/>
        <a:p>
          <a:endParaRPr lang="en-US"/>
        </a:p>
      </dgm:t>
    </dgm:pt>
    <dgm:pt modelId="{1D7EE6D3-4006-4353-86CF-1DF8E63352A9}">
      <dgm:prSet phldrT="[Text]"/>
      <dgm:spPr/>
      <dgm:t>
        <a:bodyPr/>
        <a:lstStyle/>
        <a:p>
          <a:r>
            <a:rPr lang="en-US" smtClean="0"/>
            <a:t>interactive user</a:t>
          </a:r>
          <a:endParaRPr lang="en-US" dirty="0"/>
        </a:p>
      </dgm:t>
    </dgm:pt>
    <dgm:pt modelId="{F8C1F520-1B7C-4ABA-B57B-E19F71BB02E3}" type="parTrans" cxnId="{FD81F3CD-8A0D-4805-9867-FCB3B237961B}">
      <dgm:prSet/>
      <dgm:spPr/>
      <dgm:t>
        <a:bodyPr/>
        <a:lstStyle/>
        <a:p>
          <a:endParaRPr lang="en-US"/>
        </a:p>
      </dgm:t>
    </dgm:pt>
    <dgm:pt modelId="{99C60D27-3F03-48EE-8950-B6F96C21D9D1}" type="sibTrans" cxnId="{FD81F3CD-8A0D-4805-9867-FCB3B237961B}">
      <dgm:prSet/>
      <dgm:spPr/>
      <dgm:t>
        <a:bodyPr/>
        <a:lstStyle/>
        <a:p>
          <a:endParaRPr lang="en-US"/>
        </a:p>
      </dgm:t>
    </dgm:pt>
    <dgm:pt modelId="{EA83FB9E-CF63-412C-8028-FA0FFFC5CB64}">
      <dgm:prSet phldrT="[Text]"/>
      <dgm:spPr/>
      <dgm:t>
        <a:bodyPr/>
        <a:lstStyle/>
        <a:p>
          <a:r>
            <a:rPr lang="en-US" dirty="0" smtClean="0"/>
            <a:t>local</a:t>
          </a:r>
          <a:endParaRPr lang="en-US" dirty="0"/>
        </a:p>
      </dgm:t>
    </dgm:pt>
    <dgm:pt modelId="{F0B1B1EF-AA9D-41D5-98EA-2D14EA985CC8}" type="parTrans" cxnId="{4B92D992-631D-498E-B677-7BC02D7606B4}">
      <dgm:prSet/>
      <dgm:spPr/>
      <dgm:t>
        <a:bodyPr/>
        <a:lstStyle/>
        <a:p>
          <a:endParaRPr lang="en-US"/>
        </a:p>
      </dgm:t>
    </dgm:pt>
    <dgm:pt modelId="{8001A3B1-7DF3-4CD1-BE40-468409BE82A6}" type="sibTrans" cxnId="{4B92D992-631D-498E-B677-7BC02D7606B4}">
      <dgm:prSet/>
      <dgm:spPr/>
      <dgm:t>
        <a:bodyPr/>
        <a:lstStyle/>
        <a:p>
          <a:endParaRPr lang="en-US"/>
        </a:p>
      </dgm:t>
    </dgm:pt>
    <dgm:pt modelId="{46577156-B3C2-4044-BB63-28DAE247562B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3C4B8495-6A44-4470-91E5-C568BC480351}" type="parTrans" cxnId="{FE1616CF-CB23-492C-8ADC-68DC8C495443}">
      <dgm:prSet/>
      <dgm:spPr/>
      <dgm:t>
        <a:bodyPr/>
        <a:lstStyle/>
        <a:p>
          <a:endParaRPr lang="en-US"/>
        </a:p>
      </dgm:t>
    </dgm:pt>
    <dgm:pt modelId="{2815854E-AA18-487F-93CF-21F5D94CB055}" type="sibTrans" cxnId="{FE1616CF-CB23-492C-8ADC-68DC8C495443}">
      <dgm:prSet/>
      <dgm:spPr/>
      <dgm:t>
        <a:bodyPr/>
        <a:lstStyle/>
        <a:p>
          <a:endParaRPr lang="en-US"/>
        </a:p>
      </dgm:t>
    </dgm:pt>
    <dgm:pt modelId="{76F11975-A2BE-41B7-8A62-970EA46DF7E2}">
      <dgm:prSet phldrT="[Text]"/>
      <dgm:spPr/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F2E1730B-2D22-4710-B5CB-151DDF030B94}" type="parTrans" cxnId="{325E8494-EC02-4318-80E2-5573187543B6}">
      <dgm:prSet/>
      <dgm:spPr/>
      <dgm:t>
        <a:bodyPr/>
        <a:lstStyle/>
        <a:p>
          <a:endParaRPr lang="en-US"/>
        </a:p>
      </dgm:t>
    </dgm:pt>
    <dgm:pt modelId="{93BA4060-D345-485A-83BC-0C4BA29E01E6}" type="sibTrans" cxnId="{325E8494-EC02-4318-80E2-5573187543B6}">
      <dgm:prSet/>
      <dgm:spPr/>
      <dgm:t>
        <a:bodyPr/>
        <a:lstStyle/>
        <a:p>
          <a:endParaRPr lang="en-US"/>
        </a:p>
      </dgm:t>
    </dgm:pt>
    <dgm:pt modelId="{CB928B22-DFB9-4B02-A475-72869E7118DD}">
      <dgm:prSet phldrT="[Text]"/>
      <dgm:spPr/>
      <dgm:t>
        <a:bodyPr/>
        <a:lstStyle/>
        <a:p>
          <a:r>
            <a:rPr lang="en-US" dirty="0" smtClean="0"/>
            <a:t>publicly funded/shared</a:t>
          </a:r>
          <a:endParaRPr lang="en-US" dirty="0"/>
        </a:p>
      </dgm:t>
    </dgm:pt>
    <dgm:pt modelId="{6D4DD04F-3B57-4839-8612-2E1A569111C2}" type="parTrans" cxnId="{547437A0-26FD-43FE-BC80-F0848ABF1B43}">
      <dgm:prSet/>
      <dgm:spPr/>
      <dgm:t>
        <a:bodyPr/>
        <a:lstStyle/>
        <a:p>
          <a:endParaRPr lang="en-US"/>
        </a:p>
      </dgm:t>
    </dgm:pt>
    <dgm:pt modelId="{69ED2FD0-4290-43D7-96A6-D31014817F7F}" type="sibTrans" cxnId="{547437A0-26FD-43FE-BC80-F0848ABF1B43}">
      <dgm:prSet/>
      <dgm:spPr/>
      <dgm:t>
        <a:bodyPr/>
        <a:lstStyle/>
        <a:p>
          <a:endParaRPr lang="en-US"/>
        </a:p>
      </dgm:t>
    </dgm:pt>
    <dgm:pt modelId="{A16D341B-616A-4E3A-B1D0-D4918956B1A3}">
      <dgm:prSet phldrT="[Text]"/>
      <dgm:spPr/>
      <dgm:t>
        <a:bodyPr/>
        <a:lstStyle/>
        <a:p>
          <a:r>
            <a:rPr lang="en-US" dirty="0" smtClean="0"/>
            <a:t>paid</a:t>
          </a:r>
          <a:endParaRPr lang="en-US" dirty="0"/>
        </a:p>
      </dgm:t>
    </dgm:pt>
    <dgm:pt modelId="{91F38466-29FE-41BC-A8F6-D6629E801721}" type="parTrans" cxnId="{DE47A85E-6F4E-4FE7-8C93-F3F958055A0F}">
      <dgm:prSet/>
      <dgm:spPr/>
      <dgm:t>
        <a:bodyPr/>
        <a:lstStyle/>
        <a:p>
          <a:endParaRPr lang="en-US"/>
        </a:p>
      </dgm:t>
    </dgm:pt>
    <dgm:pt modelId="{2356176E-36E1-4E9F-B153-32D1182C2840}" type="sibTrans" cxnId="{DE47A85E-6F4E-4FE7-8C93-F3F958055A0F}">
      <dgm:prSet/>
      <dgm:spPr/>
      <dgm:t>
        <a:bodyPr/>
        <a:lstStyle/>
        <a:p>
          <a:endParaRPr lang="en-US"/>
        </a:p>
      </dgm:t>
    </dgm:pt>
    <dgm:pt modelId="{919C76FE-8F54-42C4-AB73-CE8E416794C3}">
      <dgm:prSet phldrT="[Text]" custT="1"/>
      <dgm:spPr/>
      <dgm:t>
        <a:bodyPr/>
        <a:lstStyle/>
        <a:p>
          <a:r>
            <a:rPr lang="en-US" sz="2000" dirty="0" smtClean="0"/>
            <a:t>digital</a:t>
          </a:r>
          <a:endParaRPr lang="en-US" sz="2000" dirty="0"/>
        </a:p>
      </dgm:t>
    </dgm:pt>
    <dgm:pt modelId="{59650F12-68D6-4FA3-B564-DFF441821FEE}" type="parTrans" cxnId="{12A42601-AC5A-4727-95AE-2967E64E3050}">
      <dgm:prSet/>
      <dgm:spPr/>
      <dgm:t>
        <a:bodyPr/>
        <a:lstStyle/>
        <a:p>
          <a:endParaRPr lang="en-US"/>
        </a:p>
      </dgm:t>
    </dgm:pt>
    <dgm:pt modelId="{0404B64B-E2B3-407B-88A1-F3EC711DC287}" type="sibTrans" cxnId="{12A42601-AC5A-4727-95AE-2967E64E3050}">
      <dgm:prSet/>
      <dgm:spPr/>
      <dgm:t>
        <a:bodyPr/>
        <a:lstStyle/>
        <a:p>
          <a:endParaRPr lang="en-US"/>
        </a:p>
      </dgm:t>
    </dgm:pt>
    <dgm:pt modelId="{84C7E79E-AC97-41AB-856C-15A676B92AA6}">
      <dgm:prSet phldrT="[Text]"/>
      <dgm:spPr/>
      <dgm:t>
        <a:bodyPr/>
        <a:lstStyle/>
        <a:p>
          <a:r>
            <a:rPr lang="en-US" dirty="0" smtClean="0"/>
            <a:t>tangible</a:t>
          </a:r>
          <a:endParaRPr lang="en-US" dirty="0"/>
        </a:p>
      </dgm:t>
    </dgm:pt>
    <dgm:pt modelId="{ACB020CE-5C70-471F-B75B-04FBBC43E5BD}" type="parTrans" cxnId="{3019DC98-72C0-4211-A7CA-D48562B1B9D0}">
      <dgm:prSet/>
      <dgm:spPr/>
      <dgm:t>
        <a:bodyPr/>
        <a:lstStyle/>
        <a:p>
          <a:endParaRPr lang="en-US"/>
        </a:p>
      </dgm:t>
    </dgm:pt>
    <dgm:pt modelId="{0EB3941F-E5DA-49A2-978A-47901A68503F}" type="sibTrans" cxnId="{3019DC98-72C0-4211-A7CA-D48562B1B9D0}">
      <dgm:prSet/>
      <dgm:spPr/>
      <dgm:t>
        <a:bodyPr/>
        <a:lstStyle/>
        <a:p>
          <a:endParaRPr lang="en-US"/>
        </a:p>
      </dgm:t>
    </dgm:pt>
    <dgm:pt modelId="{B3F490F7-B8B5-4A02-B991-C9FDDAC00D65}">
      <dgm:prSet phldrT="[Text]" custT="1"/>
      <dgm:spPr/>
      <dgm:t>
        <a:bodyPr/>
        <a:lstStyle/>
        <a:p>
          <a:r>
            <a:rPr lang="en-US" sz="2000" dirty="0" smtClean="0"/>
            <a:t>many simultaneously</a:t>
          </a:r>
          <a:endParaRPr lang="en-US" sz="2000" dirty="0"/>
        </a:p>
      </dgm:t>
    </dgm:pt>
    <dgm:pt modelId="{1E0BAE44-DD87-484E-A359-B547237F4D95}" type="parTrans" cxnId="{E7E0FCE5-D437-4B27-94CC-D33108B83312}">
      <dgm:prSet/>
      <dgm:spPr/>
      <dgm:t>
        <a:bodyPr/>
        <a:lstStyle/>
        <a:p>
          <a:endParaRPr lang="en-US"/>
        </a:p>
      </dgm:t>
    </dgm:pt>
    <dgm:pt modelId="{8AC65F5D-101C-4925-B239-07A6CA2013A5}" type="sibTrans" cxnId="{E7E0FCE5-D437-4B27-94CC-D33108B83312}">
      <dgm:prSet/>
      <dgm:spPr/>
      <dgm:t>
        <a:bodyPr/>
        <a:lstStyle/>
        <a:p>
          <a:endParaRPr lang="en-US"/>
        </a:p>
      </dgm:t>
    </dgm:pt>
    <dgm:pt modelId="{6DAB0303-BCBA-47F3-8E61-27BAF96A94BC}">
      <dgm:prSet phldrT="[Text]"/>
      <dgm:spPr/>
      <dgm:t>
        <a:bodyPr/>
        <a:lstStyle/>
        <a:p>
          <a:r>
            <a:rPr lang="en-US" smtClean="0"/>
            <a:t>one-size-fits-all</a:t>
          </a:r>
          <a:endParaRPr lang="en-US" dirty="0"/>
        </a:p>
      </dgm:t>
    </dgm:pt>
    <dgm:pt modelId="{AE06879D-5429-49DC-A8FA-0C6475AB1856}" type="parTrans" cxnId="{1E8015A0-71DA-4719-AA3B-849931B4E0B5}">
      <dgm:prSet/>
      <dgm:spPr/>
      <dgm:t>
        <a:bodyPr/>
        <a:lstStyle/>
        <a:p>
          <a:endParaRPr lang="en-US"/>
        </a:p>
      </dgm:t>
    </dgm:pt>
    <dgm:pt modelId="{93D53A27-1729-4E89-A8FA-60E5C156FF55}" type="sibTrans" cxnId="{1E8015A0-71DA-4719-AA3B-849931B4E0B5}">
      <dgm:prSet/>
      <dgm:spPr/>
      <dgm:t>
        <a:bodyPr/>
        <a:lstStyle/>
        <a:p>
          <a:endParaRPr lang="en-US"/>
        </a:p>
      </dgm:t>
    </dgm:pt>
    <dgm:pt modelId="{37DEE67D-4AF4-42BE-8B09-1C7678D00300}">
      <dgm:prSet phldrT="[Text]" custT="1"/>
      <dgm:spPr/>
      <dgm:t>
        <a:bodyPr/>
        <a:lstStyle/>
        <a:p>
          <a:r>
            <a:rPr lang="en-US" sz="2000" dirty="0" smtClean="0"/>
            <a:t>customize &amp; personalize</a:t>
          </a:r>
          <a:endParaRPr lang="en-US" sz="2000" dirty="0"/>
        </a:p>
      </dgm:t>
    </dgm:pt>
    <dgm:pt modelId="{86349B1C-5F1D-4155-9F61-62D038AFC86D}" type="parTrans" cxnId="{D565D31B-7B09-42BF-B391-20CDD7207FDC}">
      <dgm:prSet/>
      <dgm:spPr/>
      <dgm:t>
        <a:bodyPr/>
        <a:lstStyle/>
        <a:p>
          <a:endParaRPr lang="en-US"/>
        </a:p>
      </dgm:t>
    </dgm:pt>
    <dgm:pt modelId="{46EB5AE3-EE20-4DEE-9A98-A0D0F45ADA73}" type="sibTrans" cxnId="{D565D31B-7B09-42BF-B391-20CDD7207FDC}">
      <dgm:prSet/>
      <dgm:spPr/>
      <dgm:t>
        <a:bodyPr/>
        <a:lstStyle/>
        <a:p>
          <a:endParaRPr lang="en-US"/>
        </a:p>
      </dgm:t>
    </dgm:pt>
    <dgm:pt modelId="{62FD28E0-109B-42BD-B947-22C5FBD82D22}">
      <dgm:prSet phldrT="[Text]"/>
      <dgm:spPr/>
      <dgm:t>
        <a:bodyPr/>
        <a:lstStyle/>
        <a:p>
          <a:r>
            <a:rPr lang="en-US" dirty="0" smtClean="0"/>
            <a:t>a language product</a:t>
          </a:r>
          <a:endParaRPr lang="en-US" dirty="0"/>
        </a:p>
      </dgm:t>
    </dgm:pt>
    <dgm:pt modelId="{BAC6E442-FC10-405C-9930-69B35B8AF78C}" type="parTrans" cxnId="{26A70791-7D47-424E-8EA1-5D0D068D79FE}">
      <dgm:prSet/>
      <dgm:spPr/>
      <dgm:t>
        <a:bodyPr/>
        <a:lstStyle/>
        <a:p>
          <a:endParaRPr lang="en-US"/>
        </a:p>
      </dgm:t>
    </dgm:pt>
    <dgm:pt modelId="{C675B4CF-9303-44F9-A276-1EBCCD8A4856}" type="sibTrans" cxnId="{26A70791-7D47-424E-8EA1-5D0D068D79FE}">
      <dgm:prSet/>
      <dgm:spPr/>
      <dgm:t>
        <a:bodyPr/>
        <a:lstStyle/>
        <a:p>
          <a:endParaRPr lang="en-US"/>
        </a:p>
      </dgm:t>
    </dgm:pt>
    <dgm:pt modelId="{68B067DD-82C9-4B76-B87D-B81F4FCA8CDA}">
      <dgm:prSet phldrT="[Text]"/>
      <dgm:spPr/>
      <dgm:t>
        <a:bodyPr/>
        <a:lstStyle/>
        <a:p>
          <a:r>
            <a:rPr lang="en-US" dirty="0" smtClean="0"/>
            <a:t>global</a:t>
          </a:r>
          <a:endParaRPr lang="en-US" dirty="0"/>
        </a:p>
      </dgm:t>
    </dgm:pt>
    <dgm:pt modelId="{DDEB1958-ABD2-4750-BF6A-5C650110A395}" type="parTrans" cxnId="{FB65297C-49A8-4EF5-A2F3-52C11E7C8F98}">
      <dgm:prSet/>
      <dgm:spPr/>
      <dgm:t>
        <a:bodyPr/>
        <a:lstStyle/>
        <a:p>
          <a:endParaRPr lang="en-US"/>
        </a:p>
      </dgm:t>
    </dgm:pt>
    <dgm:pt modelId="{E0A179CC-94CB-4D63-8153-0200CB3BFB4C}" type="sibTrans" cxnId="{FB65297C-49A8-4EF5-A2F3-52C11E7C8F98}">
      <dgm:prSet/>
      <dgm:spPr/>
      <dgm:t>
        <a:bodyPr/>
        <a:lstStyle/>
        <a:p>
          <a:endParaRPr lang="en-US"/>
        </a:p>
      </dgm:t>
    </dgm:pt>
    <dgm:pt modelId="{84736571-AC38-4A4E-B95C-E90701C7FE1A}">
      <dgm:prSet phldrT="[Text]"/>
      <dgm:spPr/>
      <dgm:t>
        <a:bodyPr/>
        <a:lstStyle/>
        <a:p>
          <a:r>
            <a:rPr lang="en-US" dirty="0" smtClean="0"/>
            <a:t>human</a:t>
          </a:r>
          <a:endParaRPr lang="en-US" dirty="0"/>
        </a:p>
      </dgm:t>
    </dgm:pt>
    <dgm:pt modelId="{41A3CA6C-0511-4D34-A7BA-9374388AFA11}" type="parTrans" cxnId="{F671D03E-3D78-4B96-B9EA-4F0C25DAFFE8}">
      <dgm:prSet/>
      <dgm:spPr/>
      <dgm:t>
        <a:bodyPr/>
        <a:lstStyle/>
        <a:p>
          <a:endParaRPr lang="en-US"/>
        </a:p>
      </dgm:t>
    </dgm:pt>
    <dgm:pt modelId="{40D7530B-2844-40CF-9608-2E68359B2657}" type="sibTrans" cxnId="{F671D03E-3D78-4B96-B9EA-4F0C25DAFFE8}">
      <dgm:prSet/>
      <dgm:spPr/>
      <dgm:t>
        <a:bodyPr/>
        <a:lstStyle/>
        <a:p>
          <a:endParaRPr lang="en-US"/>
        </a:p>
      </dgm:t>
    </dgm:pt>
    <dgm:pt modelId="{D445C5FA-B020-41E3-AD9A-33AE6199EBE7}">
      <dgm:prSet phldrT="[Text]"/>
      <dgm:spPr/>
      <dgm:t>
        <a:bodyPr/>
        <a:lstStyle/>
        <a:p>
          <a:r>
            <a:rPr lang="en-US" dirty="0" smtClean="0"/>
            <a:t>(data) technology</a:t>
          </a:r>
          <a:endParaRPr lang="en-US" dirty="0"/>
        </a:p>
      </dgm:t>
    </dgm:pt>
    <dgm:pt modelId="{1DDF98E7-0C25-4A9C-921F-D493D789056A}" type="parTrans" cxnId="{48879EA0-FF8A-4693-8306-D55AD704BE28}">
      <dgm:prSet/>
      <dgm:spPr/>
      <dgm:t>
        <a:bodyPr/>
        <a:lstStyle/>
        <a:p>
          <a:endParaRPr lang="en-US"/>
        </a:p>
      </dgm:t>
    </dgm:pt>
    <dgm:pt modelId="{F6D77888-6DA3-457B-8ECB-E6D4B8055D5C}" type="sibTrans" cxnId="{48879EA0-FF8A-4693-8306-D55AD704BE28}">
      <dgm:prSet/>
      <dgm:spPr/>
      <dgm:t>
        <a:bodyPr/>
        <a:lstStyle/>
        <a:p>
          <a:endParaRPr lang="en-US"/>
        </a:p>
      </dgm:t>
    </dgm:pt>
    <dgm:pt modelId="{DDABAE68-4328-45DE-B02E-CA3A13CC907E}">
      <dgm:prSet phldrT="[Text]"/>
      <dgm:spPr/>
      <dgm:t>
        <a:bodyPr/>
        <a:lstStyle/>
        <a:p>
          <a:r>
            <a:rPr lang="en-US" dirty="0" smtClean="0"/>
            <a:t>words</a:t>
          </a:r>
          <a:endParaRPr lang="en-US" dirty="0"/>
        </a:p>
      </dgm:t>
    </dgm:pt>
    <dgm:pt modelId="{8E1999B4-0C66-45DF-AA1F-AE330BA23A92}" type="parTrans" cxnId="{C504BC5C-C315-4CE6-A7F5-56F052169A4A}">
      <dgm:prSet/>
      <dgm:spPr/>
      <dgm:t>
        <a:bodyPr/>
        <a:lstStyle/>
        <a:p>
          <a:endParaRPr lang="en-US"/>
        </a:p>
      </dgm:t>
    </dgm:pt>
    <dgm:pt modelId="{9BEFF4C9-9F5A-4A02-AAB9-A912D5944CE6}" type="sibTrans" cxnId="{C504BC5C-C315-4CE6-A7F5-56F052169A4A}">
      <dgm:prSet/>
      <dgm:spPr/>
      <dgm:t>
        <a:bodyPr/>
        <a:lstStyle/>
        <a:p>
          <a:endParaRPr lang="en-US"/>
        </a:p>
      </dgm:t>
    </dgm:pt>
    <dgm:pt modelId="{4AB8A0E9-85E7-4845-A2AD-C9A15CE897D4}">
      <dgm:prSet phldrT="[Text]" custT="1"/>
      <dgm:spPr/>
      <dgm:t>
        <a:bodyPr/>
        <a:lstStyle/>
        <a:p>
          <a:r>
            <a:rPr lang="en-US" sz="2000" dirty="0" smtClean="0"/>
            <a:t>lexicography/lexicology</a:t>
          </a:r>
          <a:endParaRPr lang="en-US" sz="2000" dirty="0"/>
        </a:p>
      </dgm:t>
    </dgm:pt>
    <dgm:pt modelId="{7EA560EE-1D93-4FBC-9EEA-243CC41C3DFB}" type="parTrans" cxnId="{F33C1123-01CB-4359-86DB-FDE8696557BE}">
      <dgm:prSet/>
      <dgm:spPr/>
      <dgm:t>
        <a:bodyPr/>
        <a:lstStyle/>
        <a:p>
          <a:endParaRPr lang="en-US"/>
        </a:p>
      </dgm:t>
    </dgm:pt>
    <dgm:pt modelId="{D8B78DB2-1814-4433-B0BD-F9606373133F}" type="sibTrans" cxnId="{F33C1123-01CB-4359-86DB-FDE8696557BE}">
      <dgm:prSet/>
      <dgm:spPr/>
      <dgm:t>
        <a:bodyPr/>
        <a:lstStyle/>
        <a:p>
          <a:endParaRPr lang="en-US"/>
        </a:p>
      </dgm:t>
    </dgm:pt>
    <dgm:pt modelId="{E4A44A1C-9A60-4929-A950-00B6A2E03C1A}">
      <dgm:prSet phldrT="[Text]" custT="1"/>
      <dgm:spPr/>
      <dgm:t>
        <a:bodyPr/>
        <a:lstStyle/>
        <a:p>
          <a:r>
            <a:rPr lang="en-US" sz="2000" dirty="0" smtClean="0"/>
            <a:t>phrases</a:t>
          </a:r>
          <a:endParaRPr lang="en-US" sz="2000" dirty="0"/>
        </a:p>
      </dgm:t>
    </dgm:pt>
    <dgm:pt modelId="{F55D4488-4E47-4D34-83DA-CA0E1CDDA248}" type="parTrans" cxnId="{7A4E7908-0B90-44CD-B472-82F3B3BDC9FD}">
      <dgm:prSet/>
      <dgm:spPr/>
      <dgm:t>
        <a:bodyPr/>
        <a:lstStyle/>
        <a:p>
          <a:endParaRPr lang="en-US"/>
        </a:p>
      </dgm:t>
    </dgm:pt>
    <dgm:pt modelId="{B0B98A8B-751E-4655-B3BA-DAF9FA88B8C6}" type="sibTrans" cxnId="{7A4E7908-0B90-44CD-B472-82F3B3BDC9FD}">
      <dgm:prSet/>
      <dgm:spPr/>
      <dgm:t>
        <a:bodyPr/>
        <a:lstStyle/>
        <a:p>
          <a:endParaRPr lang="en-US"/>
        </a:p>
      </dgm:t>
    </dgm:pt>
    <dgm:pt modelId="{A8627FCC-FB34-4520-A8C2-BC502B1B7F5C}">
      <dgm:prSet phldrT="[Text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dirty="0" smtClean="0"/>
            <a:t>language</a:t>
          </a:r>
          <a:endParaRPr lang="en-US" dirty="0"/>
        </a:p>
      </dgm:t>
    </dgm:pt>
    <dgm:pt modelId="{A31FB653-6EF0-4FC9-A836-DCD6AAF9566A}" type="parTrans" cxnId="{B2181C26-4AB5-4C19-B1D9-1EEBCD6C1BC2}">
      <dgm:prSet/>
      <dgm:spPr/>
      <dgm:t>
        <a:bodyPr/>
        <a:lstStyle/>
        <a:p>
          <a:endParaRPr lang="en-US"/>
        </a:p>
      </dgm:t>
    </dgm:pt>
    <dgm:pt modelId="{B8924C30-A5F2-4612-B81A-4BA0BB9EFF2B}" type="sibTrans" cxnId="{B2181C26-4AB5-4C19-B1D9-1EEBCD6C1BC2}">
      <dgm:prSet/>
      <dgm:spPr/>
      <dgm:t>
        <a:bodyPr/>
        <a:lstStyle/>
        <a:p>
          <a:endParaRPr lang="en-US"/>
        </a:p>
      </dgm:t>
    </dgm:pt>
    <dgm:pt modelId="{6EDE0004-520F-4B9D-B1E2-62A48AC111BA}">
      <dgm:prSet phldrT="[Text]"/>
      <dgm:spPr/>
      <dgm:t>
        <a:bodyPr/>
        <a:lstStyle/>
        <a:p>
          <a:r>
            <a:rPr lang="en-US" dirty="0" smtClean="0"/>
            <a:t>dictionary</a:t>
          </a:r>
          <a:endParaRPr lang="en-US" dirty="0"/>
        </a:p>
      </dgm:t>
    </dgm:pt>
    <dgm:pt modelId="{D0E18E79-EB55-4B9D-933D-370FA9058C69}" type="parTrans" cxnId="{6C1D38FA-75BE-4877-9F03-A8B5590621E5}">
      <dgm:prSet/>
      <dgm:spPr/>
      <dgm:t>
        <a:bodyPr/>
        <a:lstStyle/>
        <a:p>
          <a:endParaRPr lang="en-US"/>
        </a:p>
      </dgm:t>
    </dgm:pt>
    <dgm:pt modelId="{13B2E367-F8BA-4E30-9B23-B8F713B7BC35}" type="sibTrans" cxnId="{6C1D38FA-75BE-4877-9F03-A8B5590621E5}">
      <dgm:prSet/>
      <dgm:spPr/>
      <dgm:t>
        <a:bodyPr/>
        <a:lstStyle/>
        <a:p>
          <a:endParaRPr lang="en-US"/>
        </a:p>
      </dgm:t>
    </dgm:pt>
    <dgm:pt modelId="{549C57C0-6FEC-47C4-B89C-C6BBA19E9071}" type="pres">
      <dgm:prSet presAssocID="{30810808-7D3E-49F1-AB6C-922B80946D6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953F15A-8A9F-44CF-9B32-D3942DC7ACB8}" type="pres">
      <dgm:prSet presAssocID="{70A47F0C-17C9-40FF-A25D-665EFDBBB013}" presName="horFlow" presStyleCnt="0"/>
      <dgm:spPr/>
    </dgm:pt>
    <dgm:pt modelId="{ACE3F043-7005-4971-BD24-C60D82D98450}" type="pres">
      <dgm:prSet presAssocID="{70A47F0C-17C9-40FF-A25D-665EFDBBB013}" presName="bigChev" presStyleLbl="node1" presStyleIdx="0" presStyleCnt="13" custScaleX="1227223" custScaleY="478828"/>
      <dgm:spPr/>
      <dgm:t>
        <a:bodyPr/>
        <a:lstStyle/>
        <a:p>
          <a:endParaRPr lang="en-US"/>
        </a:p>
      </dgm:t>
    </dgm:pt>
    <dgm:pt modelId="{0C1BE2CA-5C0F-40AD-B258-75DBADA4E525}" type="pres">
      <dgm:prSet presAssocID="{59650F12-68D6-4FA3-B564-DFF441821FEE}" presName="parTrans" presStyleCnt="0"/>
      <dgm:spPr/>
    </dgm:pt>
    <dgm:pt modelId="{58016EA3-BC23-4501-811E-C46AC7CB6906}" type="pres">
      <dgm:prSet presAssocID="{919C76FE-8F54-42C4-AB73-CE8E416794C3}" presName="node" presStyleLbl="alignAccFollowNode1" presStyleIdx="0" presStyleCnt="16" custScaleX="2000000" custScaleY="374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A4EAB-810E-4E3F-A4C2-A1F3D95B136F}" type="pres">
      <dgm:prSet presAssocID="{70A47F0C-17C9-40FF-A25D-665EFDBBB013}" presName="vSp" presStyleCnt="0"/>
      <dgm:spPr/>
    </dgm:pt>
    <dgm:pt modelId="{DF25C05C-28E7-4C9F-BAAE-D2008ABEC614}" type="pres">
      <dgm:prSet presAssocID="{84C7E79E-AC97-41AB-856C-15A676B92AA6}" presName="horFlow" presStyleCnt="0"/>
      <dgm:spPr/>
    </dgm:pt>
    <dgm:pt modelId="{C132D99C-2FC4-400A-A714-3564FE725893}" type="pres">
      <dgm:prSet presAssocID="{84C7E79E-AC97-41AB-856C-15A676B92AA6}" presName="bigChev" presStyleLbl="node1" presStyleIdx="1" presStyleCnt="13" custScaleX="1227223" custScaleY="478828"/>
      <dgm:spPr/>
      <dgm:t>
        <a:bodyPr/>
        <a:lstStyle/>
        <a:p>
          <a:endParaRPr lang="en-US"/>
        </a:p>
      </dgm:t>
    </dgm:pt>
    <dgm:pt modelId="{2E4CA694-7E5F-4421-865F-3975016F7D6B}" type="pres">
      <dgm:prSet presAssocID="{CEADDAE1-ABC3-4F32-9C02-FA4F8ED09C30}" presName="parTrans" presStyleCnt="0"/>
      <dgm:spPr/>
    </dgm:pt>
    <dgm:pt modelId="{C92B3C4E-060C-46C0-9A75-45A4EA73AB2D}" type="pres">
      <dgm:prSet presAssocID="{04C5ADC8-AE6F-4C36-9F90-6C158DDB3468}" presName="node" presStyleLbl="alignAccFollowNode1" presStyleIdx="1" presStyleCnt="16" custScaleX="1227223" custScaleY="47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77C93-DB92-4A4C-8DBA-16AB93667779}" type="pres">
      <dgm:prSet presAssocID="{AF887668-B716-4691-99CC-F6483A7EC55C}" presName="sibTrans" presStyleCnt="0"/>
      <dgm:spPr/>
    </dgm:pt>
    <dgm:pt modelId="{B5AEA871-2DE2-48A5-8D82-31ADF8BCCFE8}" type="pres">
      <dgm:prSet presAssocID="{0B1BE36A-90E6-4D6C-90B5-97390EEB7450}" presName="node" presStyleLbl="alignAccFollowNode1" presStyleIdx="2" presStyleCnt="16" custScaleX="1227223" custScaleY="47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1B42D-025B-4CF6-BDBC-5F4C631DFA9C}" type="pres">
      <dgm:prSet presAssocID="{84C7E79E-AC97-41AB-856C-15A676B92AA6}" presName="vSp" presStyleCnt="0"/>
      <dgm:spPr/>
    </dgm:pt>
    <dgm:pt modelId="{EE397B1E-48A4-4D0B-9E88-9D5D03A55337}" type="pres">
      <dgm:prSet presAssocID="{E05A2D84-3211-4561-9394-5BBDF23C6562}" presName="horFlow" presStyleCnt="0"/>
      <dgm:spPr/>
    </dgm:pt>
    <dgm:pt modelId="{0459B56A-84D7-49EC-86C8-9B99C98BFD0D}" type="pres">
      <dgm:prSet presAssocID="{E05A2D84-3211-4561-9394-5BBDF23C6562}" presName="bigChev" presStyleLbl="node1" presStyleIdx="2" presStyleCnt="13" custScaleX="1227223" custScaleY="478828"/>
      <dgm:spPr/>
      <dgm:t>
        <a:bodyPr/>
        <a:lstStyle/>
        <a:p>
          <a:endParaRPr lang="en-US"/>
        </a:p>
      </dgm:t>
    </dgm:pt>
    <dgm:pt modelId="{A3A03CE9-211F-44F3-B862-DDA1ADB5C027}" type="pres">
      <dgm:prSet presAssocID="{1E0BAE44-DD87-484E-A359-B547237F4D95}" presName="parTrans" presStyleCnt="0"/>
      <dgm:spPr/>
    </dgm:pt>
    <dgm:pt modelId="{1E1DD3B4-83FC-47CD-97BE-33F1A6F58AC7}" type="pres">
      <dgm:prSet presAssocID="{B3F490F7-B8B5-4A02-B991-C9FDDAC00D65}" presName="node" presStyleLbl="alignAccFollowNode1" presStyleIdx="3" presStyleCnt="16" custScaleX="2000000" custScaleY="593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83831-0A45-44DD-B438-E34971818766}" type="pres">
      <dgm:prSet presAssocID="{E05A2D84-3211-4561-9394-5BBDF23C6562}" presName="vSp" presStyleCnt="0"/>
      <dgm:spPr/>
    </dgm:pt>
    <dgm:pt modelId="{649E6C7E-2E3E-404E-9B35-1FC5AF95E6DB}" type="pres">
      <dgm:prSet presAssocID="{6DAB0303-BCBA-47F3-8E61-27BAF96A94BC}" presName="horFlow" presStyleCnt="0"/>
      <dgm:spPr/>
    </dgm:pt>
    <dgm:pt modelId="{1C546C30-ACDD-444C-B3AC-2508A9541F2A}" type="pres">
      <dgm:prSet presAssocID="{6DAB0303-BCBA-47F3-8E61-27BAF96A94BC}" presName="bigChev" presStyleLbl="node1" presStyleIdx="3" presStyleCnt="13" custScaleX="1227223" custScaleY="478828"/>
      <dgm:spPr/>
      <dgm:t>
        <a:bodyPr/>
        <a:lstStyle/>
        <a:p>
          <a:endParaRPr lang="en-US"/>
        </a:p>
      </dgm:t>
    </dgm:pt>
    <dgm:pt modelId="{1B8A8D9B-7F16-491E-9FCB-3B33E6408F7C}" type="pres">
      <dgm:prSet presAssocID="{86349B1C-5F1D-4155-9F61-62D038AFC86D}" presName="parTrans" presStyleCnt="0"/>
      <dgm:spPr/>
    </dgm:pt>
    <dgm:pt modelId="{8F85445A-B689-46A9-83FE-CACC77F5DDDD}" type="pres">
      <dgm:prSet presAssocID="{37DEE67D-4AF4-42BE-8B09-1C7678D00300}" presName="node" presStyleLbl="alignAccFollowNode1" presStyleIdx="4" presStyleCnt="16" custScaleX="2000000" custScaleY="59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DD8E3-DF3E-4DBF-B4AF-97A45BC1C6B6}" type="pres">
      <dgm:prSet presAssocID="{6DAB0303-BCBA-47F3-8E61-27BAF96A94BC}" presName="vSp" presStyleCnt="0"/>
      <dgm:spPr/>
    </dgm:pt>
    <dgm:pt modelId="{1627EE14-A677-452B-9E4F-FFF706CDA401}" type="pres">
      <dgm:prSet presAssocID="{62FD28E0-109B-42BD-B947-22C5FBD82D22}" presName="horFlow" presStyleCnt="0"/>
      <dgm:spPr/>
    </dgm:pt>
    <dgm:pt modelId="{44AD8E55-F096-424D-995C-3AACB129C2E1}" type="pres">
      <dgm:prSet presAssocID="{62FD28E0-109B-42BD-B947-22C5FBD82D22}" presName="bigChev" presStyleLbl="node1" presStyleIdx="4" presStyleCnt="13" custScaleX="1227223" custScaleY="478828"/>
      <dgm:spPr/>
      <dgm:t>
        <a:bodyPr/>
        <a:lstStyle/>
        <a:p>
          <a:endParaRPr lang="en-US"/>
        </a:p>
      </dgm:t>
    </dgm:pt>
    <dgm:pt modelId="{869B91BA-BB81-4923-ADDD-670349C2CA3F}" type="pres">
      <dgm:prSet presAssocID="{4F0AF72C-C886-4AE3-9154-C4F105147B23}" presName="parTrans" presStyleCnt="0"/>
      <dgm:spPr/>
    </dgm:pt>
    <dgm:pt modelId="{D404BCFC-2F72-48B6-8746-F70502B4428F}" type="pres">
      <dgm:prSet presAssocID="{2C6A7585-D20E-4D6E-876F-5FEF514404C2}" presName="node" presStyleLbl="alignAccFollowNode1" presStyleIdx="5" presStyleCnt="16" custScaleX="2000000" custScaleY="576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CD777-2D56-4ABB-9A76-803AC88F20DA}" type="pres">
      <dgm:prSet presAssocID="{62FD28E0-109B-42BD-B947-22C5FBD82D22}" presName="vSp" presStyleCnt="0"/>
      <dgm:spPr/>
    </dgm:pt>
    <dgm:pt modelId="{18351D6B-ED1F-46D3-BD8E-ED386616DE72}" type="pres">
      <dgm:prSet presAssocID="{4B733EF7-506E-4951-A3BE-CBFD413CAE6E}" presName="horFlow" presStyleCnt="0"/>
      <dgm:spPr/>
    </dgm:pt>
    <dgm:pt modelId="{26418682-6E9F-458F-AC83-C67CA0411A43}" type="pres">
      <dgm:prSet presAssocID="{4B733EF7-506E-4951-A3BE-CBFD413CAE6E}" presName="bigChev" presStyleLbl="node1" presStyleIdx="5" presStyleCnt="13" custScaleX="1227223" custScaleY="478828"/>
      <dgm:spPr/>
      <dgm:t>
        <a:bodyPr/>
        <a:lstStyle/>
        <a:p>
          <a:endParaRPr lang="en-US"/>
        </a:p>
      </dgm:t>
    </dgm:pt>
    <dgm:pt modelId="{F961CB68-DDB6-47AB-B197-BD9473F54406}" type="pres">
      <dgm:prSet presAssocID="{6D4DD04F-3B57-4839-8612-2E1A569111C2}" presName="parTrans" presStyleCnt="0"/>
      <dgm:spPr/>
    </dgm:pt>
    <dgm:pt modelId="{77E64651-B71D-4639-8908-50C6C3839320}" type="pres">
      <dgm:prSet presAssocID="{CB928B22-DFB9-4B02-A475-72869E7118DD}" presName="node" presStyleLbl="alignAccFollowNode1" presStyleIdx="6" presStyleCnt="16" custScaleX="2000000" custScaleY="583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D62D9-077C-45FE-8483-38630BF6691E}" type="pres">
      <dgm:prSet presAssocID="{4B733EF7-506E-4951-A3BE-CBFD413CAE6E}" presName="vSp" presStyleCnt="0"/>
      <dgm:spPr/>
    </dgm:pt>
    <dgm:pt modelId="{DE839C40-C9EF-4DF0-BE19-61E46C045A13}" type="pres">
      <dgm:prSet presAssocID="{A16D341B-616A-4E3A-B1D0-D4918956B1A3}" presName="horFlow" presStyleCnt="0"/>
      <dgm:spPr/>
    </dgm:pt>
    <dgm:pt modelId="{5B2DB852-541D-4700-A59A-21D2EC17DE98}" type="pres">
      <dgm:prSet presAssocID="{A16D341B-616A-4E3A-B1D0-D4918956B1A3}" presName="bigChev" presStyleLbl="node1" presStyleIdx="6" presStyleCnt="13" custScaleX="1227223" custScaleY="478828"/>
      <dgm:spPr/>
      <dgm:t>
        <a:bodyPr/>
        <a:lstStyle/>
        <a:p>
          <a:endParaRPr lang="en-US"/>
        </a:p>
      </dgm:t>
    </dgm:pt>
    <dgm:pt modelId="{9711C705-B4AC-4109-BD3C-7953916FFA78}" type="pres">
      <dgm:prSet presAssocID="{FF445200-5341-48DB-AF5F-9327C8F4AF7A}" presName="parTrans" presStyleCnt="0"/>
      <dgm:spPr/>
    </dgm:pt>
    <dgm:pt modelId="{303EC59C-8CED-43D1-8E88-36812764EE19}" type="pres">
      <dgm:prSet presAssocID="{6BFE27F3-ADBF-4DC1-9EB7-1230BA0912BF}" presName="node" presStyleLbl="alignAccFollowNode1" presStyleIdx="7" presStyleCnt="16" custScaleX="1227223" custScaleY="47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55EE4-FB1F-4BA5-A99B-9F16E8CA30E9}" type="pres">
      <dgm:prSet presAssocID="{4D77E39B-34DE-4D56-A339-7FA54EF5C90E}" presName="sibTrans" presStyleCnt="0"/>
      <dgm:spPr/>
    </dgm:pt>
    <dgm:pt modelId="{9F326279-5A6E-46C7-BD2A-11B9E268B538}" type="pres">
      <dgm:prSet presAssocID="{78FF5D04-F534-471A-8823-AC5AD6A1FED9}" presName="node" presStyleLbl="alignAccFollowNode1" presStyleIdx="8" presStyleCnt="16" custScaleX="1227223" custScaleY="47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FC120-6D44-4E42-B7AC-86090FFB06B1}" type="pres">
      <dgm:prSet presAssocID="{A16D341B-616A-4E3A-B1D0-D4918956B1A3}" presName="vSp" presStyleCnt="0"/>
      <dgm:spPr/>
    </dgm:pt>
    <dgm:pt modelId="{CD7456DA-003C-42B6-92D5-259045652309}" type="pres">
      <dgm:prSet presAssocID="{26AE4BAD-1D49-41B3-AFED-1705DB769074}" presName="horFlow" presStyleCnt="0"/>
      <dgm:spPr/>
    </dgm:pt>
    <dgm:pt modelId="{2D9C3AFA-4679-4582-8E9C-0389CF0B4EE1}" type="pres">
      <dgm:prSet presAssocID="{26AE4BAD-1D49-41B3-AFED-1705DB769074}" presName="bigChev" presStyleLbl="node1" presStyleIdx="7" presStyleCnt="13" custScaleX="1227223" custScaleY="478828"/>
      <dgm:spPr/>
      <dgm:t>
        <a:bodyPr/>
        <a:lstStyle/>
        <a:p>
          <a:endParaRPr lang="en-US"/>
        </a:p>
      </dgm:t>
    </dgm:pt>
    <dgm:pt modelId="{AA38C667-FF23-4960-B8B4-97515A74776F}" type="pres">
      <dgm:prSet presAssocID="{F8C1F520-1B7C-4ABA-B57B-E19F71BB02E3}" presName="parTrans" presStyleCnt="0"/>
      <dgm:spPr/>
    </dgm:pt>
    <dgm:pt modelId="{ED9BDD6C-E8A8-4E4F-BD44-108B01D780D1}" type="pres">
      <dgm:prSet presAssocID="{1D7EE6D3-4006-4353-86CF-1DF8E63352A9}" presName="node" presStyleLbl="alignAccFollowNode1" presStyleIdx="9" presStyleCnt="16" custScaleX="2000000" custScaleY="593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52D33-851A-487C-B450-63A496E19783}" type="pres">
      <dgm:prSet presAssocID="{26AE4BAD-1D49-41B3-AFED-1705DB769074}" presName="vSp" presStyleCnt="0"/>
      <dgm:spPr/>
    </dgm:pt>
    <dgm:pt modelId="{6C973EAB-8F65-4006-93C9-C0649403D639}" type="pres">
      <dgm:prSet presAssocID="{EA83FB9E-CF63-412C-8028-FA0FFFC5CB64}" presName="horFlow" presStyleCnt="0"/>
      <dgm:spPr/>
    </dgm:pt>
    <dgm:pt modelId="{5525AD2F-99F5-4A34-9C8A-D86AED00D4B9}" type="pres">
      <dgm:prSet presAssocID="{EA83FB9E-CF63-412C-8028-FA0FFFC5CB64}" presName="bigChev" presStyleLbl="node1" presStyleIdx="8" presStyleCnt="13" custScaleX="1227223" custScaleY="478828"/>
      <dgm:spPr/>
      <dgm:t>
        <a:bodyPr/>
        <a:lstStyle/>
        <a:p>
          <a:endParaRPr lang="en-US"/>
        </a:p>
      </dgm:t>
    </dgm:pt>
    <dgm:pt modelId="{8F72BB5B-81A6-4E15-8BF9-42E4BE28850B}" type="pres">
      <dgm:prSet presAssocID="{DDEB1958-ABD2-4750-BF6A-5C650110A395}" presName="parTrans" presStyleCnt="0"/>
      <dgm:spPr/>
    </dgm:pt>
    <dgm:pt modelId="{8F9F171E-CFBC-4531-AF8F-EDF39B73CC96}" type="pres">
      <dgm:prSet presAssocID="{68B067DD-82C9-4B76-B87D-B81F4FCA8CDA}" presName="node" presStyleLbl="alignAccFollowNode1" presStyleIdx="10" presStyleCnt="16" custScaleX="2000000" custScaleY="589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56E76-C0FA-4FE9-9AD6-FD2A61D78280}" type="pres">
      <dgm:prSet presAssocID="{EA83FB9E-CF63-412C-8028-FA0FFFC5CB64}" presName="vSp" presStyleCnt="0"/>
      <dgm:spPr/>
    </dgm:pt>
    <dgm:pt modelId="{7807C8D4-E994-423F-8349-FF028E1E47E0}" type="pres">
      <dgm:prSet presAssocID="{84736571-AC38-4A4E-B95C-E90701C7FE1A}" presName="horFlow" presStyleCnt="0"/>
      <dgm:spPr/>
    </dgm:pt>
    <dgm:pt modelId="{7754C13B-1FA2-470E-A5DA-B06CC9B7A75B}" type="pres">
      <dgm:prSet presAssocID="{84736571-AC38-4A4E-B95C-E90701C7FE1A}" presName="bigChev" presStyleLbl="node1" presStyleIdx="9" presStyleCnt="13" custScaleX="1227223" custScaleY="478828"/>
      <dgm:spPr/>
      <dgm:t>
        <a:bodyPr/>
        <a:lstStyle/>
        <a:p>
          <a:endParaRPr lang="en-US"/>
        </a:p>
      </dgm:t>
    </dgm:pt>
    <dgm:pt modelId="{778B0305-7989-4B9D-8AC2-6DC4D0DA9BDE}" type="pres">
      <dgm:prSet presAssocID="{3C4B8495-6A44-4470-91E5-C568BC480351}" presName="parTrans" presStyleCnt="0"/>
      <dgm:spPr/>
    </dgm:pt>
    <dgm:pt modelId="{E117F842-31B3-4781-88D3-C76B84399FA6}" type="pres">
      <dgm:prSet presAssocID="{46577156-B3C2-4044-BB63-28DAE247562B}" presName="node" presStyleLbl="alignAccFollowNode1" presStyleIdx="11" presStyleCnt="16" custScaleX="2000000" custScaleY="592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C938B-2C6F-427C-AAE1-68996B3C17C3}" type="pres">
      <dgm:prSet presAssocID="{84736571-AC38-4A4E-B95C-E90701C7FE1A}" presName="vSp" presStyleCnt="0"/>
      <dgm:spPr/>
    </dgm:pt>
    <dgm:pt modelId="{FFC1A9F0-26D7-40BA-BB99-CBB4C0B2423E}" type="pres">
      <dgm:prSet presAssocID="{76F11975-A2BE-41B7-8A62-970EA46DF7E2}" presName="horFlow" presStyleCnt="0"/>
      <dgm:spPr/>
    </dgm:pt>
    <dgm:pt modelId="{08A825CD-21FB-452D-AC0D-B6FCB3DD089F}" type="pres">
      <dgm:prSet presAssocID="{76F11975-A2BE-41B7-8A62-970EA46DF7E2}" presName="bigChev" presStyleLbl="node1" presStyleIdx="10" presStyleCnt="13" custScaleX="1227223" custScaleY="478828"/>
      <dgm:spPr/>
      <dgm:t>
        <a:bodyPr/>
        <a:lstStyle/>
        <a:p>
          <a:endParaRPr lang="en-US"/>
        </a:p>
      </dgm:t>
    </dgm:pt>
    <dgm:pt modelId="{EA335652-7DC8-4FA6-B7A9-201B5C1DEFA6}" type="pres">
      <dgm:prSet presAssocID="{1DDF98E7-0C25-4A9C-921F-D493D789056A}" presName="parTrans" presStyleCnt="0"/>
      <dgm:spPr/>
    </dgm:pt>
    <dgm:pt modelId="{7B1B6121-8C59-4776-A6A9-1C3C2ECBA2C2}" type="pres">
      <dgm:prSet presAssocID="{D445C5FA-B020-41E3-AD9A-33AE6199EBE7}" presName="node" presStyleLbl="alignAccFollowNode1" presStyleIdx="12" presStyleCnt="16" custScaleX="2000000" custScaleY="602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AF4D9-F03E-4FFA-8E84-EBADF4A6C5CA}" type="pres">
      <dgm:prSet presAssocID="{76F11975-A2BE-41B7-8A62-970EA46DF7E2}" presName="vSp" presStyleCnt="0"/>
      <dgm:spPr/>
    </dgm:pt>
    <dgm:pt modelId="{7864F4F7-09A2-45AE-A1BF-51D735125DFA}" type="pres">
      <dgm:prSet presAssocID="{DDABAE68-4328-45DE-B02E-CA3A13CC907E}" presName="horFlow" presStyleCnt="0"/>
      <dgm:spPr/>
    </dgm:pt>
    <dgm:pt modelId="{17CDCE31-A71F-4E43-A52C-43ED8CEFF1A1}" type="pres">
      <dgm:prSet presAssocID="{DDABAE68-4328-45DE-B02E-CA3A13CC907E}" presName="bigChev" presStyleLbl="node1" presStyleIdx="11" presStyleCnt="13" custScaleX="1227223" custScaleY="478828"/>
      <dgm:spPr/>
      <dgm:t>
        <a:bodyPr/>
        <a:lstStyle/>
        <a:p>
          <a:endParaRPr lang="en-US"/>
        </a:p>
      </dgm:t>
    </dgm:pt>
    <dgm:pt modelId="{2234F924-E8BA-43E5-A1D1-9031D437A252}" type="pres">
      <dgm:prSet presAssocID="{F55D4488-4E47-4D34-83DA-CA0E1CDDA248}" presName="parTrans" presStyleCnt="0"/>
      <dgm:spPr/>
    </dgm:pt>
    <dgm:pt modelId="{A0AD08B2-E801-4ECE-B45A-3D06D90C833C}" type="pres">
      <dgm:prSet presAssocID="{E4A44A1C-9A60-4929-A950-00B6A2E03C1A}" presName="node" presStyleLbl="alignAccFollowNode1" presStyleIdx="13" presStyleCnt="16" custScaleX="1227223" custScaleY="47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4723F-6163-45F5-A35A-45EC7BD64360}" type="pres">
      <dgm:prSet presAssocID="{B0B98A8B-751E-4655-B3BA-DAF9FA88B8C6}" presName="sibTrans" presStyleCnt="0"/>
      <dgm:spPr/>
    </dgm:pt>
    <dgm:pt modelId="{28C5DFC7-0924-4159-B56B-9EE1FA4F1599}" type="pres">
      <dgm:prSet presAssocID="{A8627FCC-FB34-4520-A8C2-BC502B1B7F5C}" presName="node" presStyleLbl="alignAccFollowNode1" presStyleIdx="14" presStyleCnt="16" custScaleX="1227223" custScaleY="47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236DC-8F17-4527-AC0E-F83A99BEEDE2}" type="pres">
      <dgm:prSet presAssocID="{DDABAE68-4328-45DE-B02E-CA3A13CC907E}" presName="vSp" presStyleCnt="0"/>
      <dgm:spPr/>
    </dgm:pt>
    <dgm:pt modelId="{DE6C9E5D-6D25-4FC7-B85B-69E140EC6840}" type="pres">
      <dgm:prSet presAssocID="{6EDE0004-520F-4B9D-B1E2-62A48AC111BA}" presName="horFlow" presStyleCnt="0"/>
      <dgm:spPr/>
    </dgm:pt>
    <dgm:pt modelId="{C218CC63-8F76-4E02-997E-DB3CAACAC479}" type="pres">
      <dgm:prSet presAssocID="{6EDE0004-520F-4B9D-B1E2-62A48AC111BA}" presName="bigChev" presStyleLbl="node1" presStyleIdx="12" presStyleCnt="13" custScaleX="1227223" custScaleY="478828"/>
      <dgm:spPr/>
      <dgm:t>
        <a:bodyPr/>
        <a:lstStyle/>
        <a:p>
          <a:endParaRPr lang="en-US"/>
        </a:p>
      </dgm:t>
    </dgm:pt>
    <dgm:pt modelId="{0570C7CB-056E-4E9C-A8F7-2227C73DF53C}" type="pres">
      <dgm:prSet presAssocID="{7EA560EE-1D93-4FBC-9EEA-243CC41C3DFB}" presName="parTrans" presStyleCnt="0"/>
      <dgm:spPr/>
    </dgm:pt>
    <dgm:pt modelId="{C10A10BD-27F9-4A84-A891-B7024C237626}" type="pres">
      <dgm:prSet presAssocID="{4AB8A0E9-85E7-4845-A2AD-C9A15CE897D4}" presName="node" presStyleLbl="alignAccFollowNode1" presStyleIdx="15" presStyleCnt="16" custScaleX="2000000" custScaleY="38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B9162-9947-41BE-9C51-1792C93F4AE5}" type="presOf" srcId="{6DAB0303-BCBA-47F3-8E61-27BAF96A94BC}" destId="{1C546C30-ACDD-444C-B3AC-2508A9541F2A}" srcOrd="0" destOrd="0" presId="urn:microsoft.com/office/officeart/2005/8/layout/lProcess3"/>
    <dgm:cxn modelId="{3019DC98-72C0-4211-A7CA-D48562B1B9D0}" srcId="{30810808-7D3E-49F1-AB6C-922B80946D66}" destId="{84C7E79E-AC97-41AB-856C-15A676B92AA6}" srcOrd="1" destOrd="0" parTransId="{ACB020CE-5C70-471F-B75B-04FBBC43E5BD}" sibTransId="{0EB3941F-E5DA-49A2-978A-47901A68503F}"/>
    <dgm:cxn modelId="{1F7D50FE-A804-4D85-8173-B90063292A4D}" type="presOf" srcId="{62FD28E0-109B-42BD-B947-22C5FBD82D22}" destId="{44AD8E55-F096-424D-995C-3AACB129C2E1}" srcOrd="0" destOrd="0" presId="urn:microsoft.com/office/officeart/2005/8/layout/lProcess3"/>
    <dgm:cxn modelId="{6B64F137-548B-4518-B7EB-E01D4C012E17}" type="presOf" srcId="{E05A2D84-3211-4561-9394-5BBDF23C6562}" destId="{0459B56A-84D7-49EC-86C8-9B99C98BFD0D}" srcOrd="0" destOrd="0" presId="urn:microsoft.com/office/officeart/2005/8/layout/lProcess3"/>
    <dgm:cxn modelId="{1E8015A0-71DA-4719-AA3B-849931B4E0B5}" srcId="{30810808-7D3E-49F1-AB6C-922B80946D66}" destId="{6DAB0303-BCBA-47F3-8E61-27BAF96A94BC}" srcOrd="3" destOrd="0" parTransId="{AE06879D-5429-49DC-A8FA-0C6475AB1856}" sibTransId="{93D53A27-1729-4E89-A8FA-60E5C156FF55}"/>
    <dgm:cxn modelId="{4B92D992-631D-498E-B677-7BC02D7606B4}" srcId="{30810808-7D3E-49F1-AB6C-922B80946D66}" destId="{EA83FB9E-CF63-412C-8028-FA0FFFC5CB64}" srcOrd="8" destOrd="0" parTransId="{F0B1B1EF-AA9D-41D5-98EA-2D14EA985CC8}" sibTransId="{8001A3B1-7DF3-4CD1-BE40-468409BE82A6}"/>
    <dgm:cxn modelId="{5FD02096-1C71-4A87-B7BC-0A76E54F6D15}" srcId="{30810808-7D3E-49F1-AB6C-922B80946D66}" destId="{E05A2D84-3211-4561-9394-5BBDF23C6562}" srcOrd="2" destOrd="0" parTransId="{FC9AA62B-E93B-4A95-B4F8-12E2A8713295}" sibTransId="{C6533002-8AAD-472F-94FA-D738646A2066}"/>
    <dgm:cxn modelId="{DE47A85E-6F4E-4FE7-8C93-F3F958055A0F}" srcId="{30810808-7D3E-49F1-AB6C-922B80946D66}" destId="{A16D341B-616A-4E3A-B1D0-D4918956B1A3}" srcOrd="6" destOrd="0" parTransId="{91F38466-29FE-41BC-A8F6-D6629E801721}" sibTransId="{2356176E-36E1-4E9F-B153-32D1182C2840}"/>
    <dgm:cxn modelId="{CA1AB210-FC22-445F-9461-7CF38C9E7F8A}" type="presOf" srcId="{76F11975-A2BE-41B7-8A62-970EA46DF7E2}" destId="{08A825CD-21FB-452D-AC0D-B6FCB3DD089F}" srcOrd="0" destOrd="0" presId="urn:microsoft.com/office/officeart/2005/8/layout/lProcess3"/>
    <dgm:cxn modelId="{6C1D38FA-75BE-4877-9F03-A8B5590621E5}" srcId="{30810808-7D3E-49F1-AB6C-922B80946D66}" destId="{6EDE0004-520F-4B9D-B1E2-62A48AC111BA}" srcOrd="12" destOrd="0" parTransId="{D0E18E79-EB55-4B9D-933D-370FA9058C69}" sibTransId="{13B2E367-F8BA-4E30-9B23-B8F713B7BC35}"/>
    <dgm:cxn modelId="{FE1616CF-CB23-492C-8ADC-68DC8C495443}" srcId="{84736571-AC38-4A4E-B95C-E90701C7FE1A}" destId="{46577156-B3C2-4044-BB63-28DAE247562B}" srcOrd="0" destOrd="0" parTransId="{3C4B8495-6A44-4470-91E5-C568BC480351}" sibTransId="{2815854E-AA18-487F-93CF-21F5D94CB055}"/>
    <dgm:cxn modelId="{EDE21599-A352-4EDA-B40B-98D414020AAE}" type="presOf" srcId="{919C76FE-8F54-42C4-AB73-CE8E416794C3}" destId="{58016EA3-BC23-4501-811E-C46AC7CB6906}" srcOrd="0" destOrd="0" presId="urn:microsoft.com/office/officeart/2005/8/layout/lProcess3"/>
    <dgm:cxn modelId="{37C717AA-1D4E-4B38-BE5D-71B85149D505}" type="presOf" srcId="{4AB8A0E9-85E7-4845-A2AD-C9A15CE897D4}" destId="{C10A10BD-27F9-4A84-A891-B7024C237626}" srcOrd="0" destOrd="0" presId="urn:microsoft.com/office/officeart/2005/8/layout/lProcess3"/>
    <dgm:cxn modelId="{D9E51BFB-8403-4CB9-A716-A2970257EA9B}" type="presOf" srcId="{4B733EF7-506E-4951-A3BE-CBFD413CAE6E}" destId="{26418682-6E9F-458F-AC83-C67CA0411A43}" srcOrd="0" destOrd="0" presId="urn:microsoft.com/office/officeart/2005/8/layout/lProcess3"/>
    <dgm:cxn modelId="{FD1E0554-6BF7-4805-87D5-357DF7C4AFA7}" srcId="{30810808-7D3E-49F1-AB6C-922B80946D66}" destId="{26AE4BAD-1D49-41B3-AFED-1705DB769074}" srcOrd="7" destOrd="0" parTransId="{92EC9BF8-B684-4054-A0E5-5D001623F716}" sibTransId="{CECA1C39-14E4-4A69-9708-6B344079E0D4}"/>
    <dgm:cxn modelId="{4E153600-44A8-4B53-B5B1-A03A556F1A2E}" type="presOf" srcId="{70A47F0C-17C9-40FF-A25D-665EFDBBB013}" destId="{ACE3F043-7005-4971-BD24-C60D82D98450}" srcOrd="0" destOrd="0" presId="urn:microsoft.com/office/officeart/2005/8/layout/lProcess3"/>
    <dgm:cxn modelId="{6A7404EF-B9C1-40D9-93DC-49F69225FB7F}" srcId="{30810808-7D3E-49F1-AB6C-922B80946D66}" destId="{70A47F0C-17C9-40FF-A25D-665EFDBBB013}" srcOrd="0" destOrd="0" parTransId="{EE211244-2AAB-4228-B632-6DF3C2A6B524}" sibTransId="{51981CEC-DB6C-4515-92F5-9C5F6B5D4337}"/>
    <dgm:cxn modelId="{91226AE4-6741-4612-A5C4-C1D5FFB04A0A}" type="presOf" srcId="{CB928B22-DFB9-4B02-A475-72869E7118DD}" destId="{77E64651-B71D-4639-8908-50C6C3839320}" srcOrd="0" destOrd="0" presId="urn:microsoft.com/office/officeart/2005/8/layout/lProcess3"/>
    <dgm:cxn modelId="{E24B49C0-553E-45C8-BB04-686AE61AA062}" type="presOf" srcId="{84C7E79E-AC97-41AB-856C-15A676B92AA6}" destId="{C132D99C-2FC4-400A-A714-3564FE725893}" srcOrd="0" destOrd="0" presId="urn:microsoft.com/office/officeart/2005/8/layout/lProcess3"/>
    <dgm:cxn modelId="{C504BC5C-C315-4CE6-A7F5-56F052169A4A}" srcId="{30810808-7D3E-49F1-AB6C-922B80946D66}" destId="{DDABAE68-4328-45DE-B02E-CA3A13CC907E}" srcOrd="11" destOrd="0" parTransId="{8E1999B4-0C66-45DF-AA1F-AE330BA23A92}" sibTransId="{9BEFF4C9-9F5A-4A02-AAB9-A912D5944CE6}"/>
    <dgm:cxn modelId="{CA64DB84-E715-45C3-A660-2251538C1F49}" type="presOf" srcId="{26AE4BAD-1D49-41B3-AFED-1705DB769074}" destId="{2D9C3AFA-4679-4582-8E9C-0389CF0B4EE1}" srcOrd="0" destOrd="0" presId="urn:microsoft.com/office/officeart/2005/8/layout/lProcess3"/>
    <dgm:cxn modelId="{D565D31B-7B09-42BF-B391-20CDD7207FDC}" srcId="{6DAB0303-BCBA-47F3-8E61-27BAF96A94BC}" destId="{37DEE67D-4AF4-42BE-8B09-1C7678D00300}" srcOrd="0" destOrd="0" parTransId="{86349B1C-5F1D-4155-9F61-62D038AFC86D}" sibTransId="{46EB5AE3-EE20-4DEE-9A98-A0D0F45ADA73}"/>
    <dgm:cxn modelId="{13587CF9-96E8-44F7-AFA5-366A7E718F10}" type="presOf" srcId="{78FF5D04-F534-471A-8823-AC5AD6A1FED9}" destId="{9F326279-5A6E-46C7-BD2A-11B9E268B538}" srcOrd="0" destOrd="0" presId="urn:microsoft.com/office/officeart/2005/8/layout/lProcess3"/>
    <dgm:cxn modelId="{F69A90B2-3A9F-4419-8505-E969D536B4BF}" type="presOf" srcId="{2C6A7585-D20E-4D6E-876F-5FEF514404C2}" destId="{D404BCFC-2F72-48B6-8746-F70502B4428F}" srcOrd="0" destOrd="0" presId="urn:microsoft.com/office/officeart/2005/8/layout/lProcess3"/>
    <dgm:cxn modelId="{24CCFF3C-BC71-4155-83AD-90AF06B9195D}" srcId="{84C7E79E-AC97-41AB-856C-15A676B92AA6}" destId="{04C5ADC8-AE6F-4C36-9F90-6C158DDB3468}" srcOrd="0" destOrd="0" parTransId="{CEADDAE1-ABC3-4F32-9C02-FA4F8ED09C30}" sibTransId="{AF887668-B716-4691-99CC-F6483A7EC55C}"/>
    <dgm:cxn modelId="{F8E75E1B-3CDA-4902-9EA5-53489900D2D3}" type="presOf" srcId="{6BFE27F3-ADBF-4DC1-9EB7-1230BA0912BF}" destId="{303EC59C-8CED-43D1-8E88-36812764EE19}" srcOrd="0" destOrd="0" presId="urn:microsoft.com/office/officeart/2005/8/layout/lProcess3"/>
    <dgm:cxn modelId="{81D297C9-E612-4688-BFA1-4E236988B264}" type="presOf" srcId="{DDABAE68-4328-45DE-B02E-CA3A13CC907E}" destId="{17CDCE31-A71F-4E43-A52C-43ED8CEFF1A1}" srcOrd="0" destOrd="0" presId="urn:microsoft.com/office/officeart/2005/8/layout/lProcess3"/>
    <dgm:cxn modelId="{B7610786-81CD-4FA9-81C4-495669FC4357}" type="presOf" srcId="{6EDE0004-520F-4B9D-B1E2-62A48AC111BA}" destId="{C218CC63-8F76-4E02-997E-DB3CAACAC479}" srcOrd="0" destOrd="0" presId="urn:microsoft.com/office/officeart/2005/8/layout/lProcess3"/>
    <dgm:cxn modelId="{325E8494-EC02-4318-80E2-5573187543B6}" srcId="{30810808-7D3E-49F1-AB6C-922B80946D66}" destId="{76F11975-A2BE-41B7-8A62-970EA46DF7E2}" srcOrd="10" destOrd="0" parTransId="{F2E1730B-2D22-4710-B5CB-151DDF030B94}" sibTransId="{93BA4060-D345-485A-83BC-0C4BA29E01E6}"/>
    <dgm:cxn modelId="{F684E70B-293A-4C7B-85B9-E45FEDFCEF1D}" type="presOf" srcId="{EA83FB9E-CF63-412C-8028-FA0FFFC5CB64}" destId="{5525AD2F-99F5-4A34-9C8A-D86AED00D4B9}" srcOrd="0" destOrd="0" presId="urn:microsoft.com/office/officeart/2005/8/layout/lProcess3"/>
    <dgm:cxn modelId="{C6723452-43AD-46A1-AE2E-D2034E95712E}" type="presOf" srcId="{68B067DD-82C9-4B76-B87D-B81F4FCA8CDA}" destId="{8F9F171E-CFBC-4531-AF8F-EDF39B73CC96}" srcOrd="0" destOrd="0" presId="urn:microsoft.com/office/officeart/2005/8/layout/lProcess3"/>
    <dgm:cxn modelId="{B2181C26-4AB5-4C19-B1D9-1EEBCD6C1BC2}" srcId="{DDABAE68-4328-45DE-B02E-CA3A13CC907E}" destId="{A8627FCC-FB34-4520-A8C2-BC502B1B7F5C}" srcOrd="1" destOrd="0" parTransId="{A31FB653-6EF0-4FC9-A836-DCD6AAF9566A}" sibTransId="{B8924C30-A5F2-4612-B81A-4BA0BB9EFF2B}"/>
    <dgm:cxn modelId="{4EC4C2F6-4130-45BF-8996-E13A455B0345}" srcId="{84C7E79E-AC97-41AB-856C-15A676B92AA6}" destId="{0B1BE36A-90E6-4D6C-90B5-97390EEB7450}" srcOrd="1" destOrd="0" parTransId="{E0893E7A-A3C1-4D76-A0CF-B91A75F6A9FA}" sibTransId="{0887243A-9D67-4D3C-9007-907D81943194}"/>
    <dgm:cxn modelId="{4E265A08-8A8F-4674-9AFA-42524468D96D}" type="presOf" srcId="{A8627FCC-FB34-4520-A8C2-BC502B1B7F5C}" destId="{28C5DFC7-0924-4159-B56B-9EE1FA4F1599}" srcOrd="0" destOrd="0" presId="urn:microsoft.com/office/officeart/2005/8/layout/lProcess3"/>
    <dgm:cxn modelId="{12A42601-AC5A-4727-95AE-2967E64E3050}" srcId="{70A47F0C-17C9-40FF-A25D-665EFDBBB013}" destId="{919C76FE-8F54-42C4-AB73-CE8E416794C3}" srcOrd="0" destOrd="0" parTransId="{59650F12-68D6-4FA3-B564-DFF441821FEE}" sibTransId="{0404B64B-E2B3-407B-88A1-F3EC711DC287}"/>
    <dgm:cxn modelId="{BC8A1EE2-23EA-4F33-98BC-2C7CE766FBBA}" type="presOf" srcId="{37DEE67D-4AF4-42BE-8B09-1C7678D00300}" destId="{8F85445A-B689-46A9-83FE-CACC77F5DDDD}" srcOrd="0" destOrd="0" presId="urn:microsoft.com/office/officeart/2005/8/layout/lProcess3"/>
    <dgm:cxn modelId="{547437A0-26FD-43FE-BC80-F0848ABF1B43}" srcId="{4B733EF7-506E-4951-A3BE-CBFD413CAE6E}" destId="{CB928B22-DFB9-4B02-A475-72869E7118DD}" srcOrd="0" destOrd="0" parTransId="{6D4DD04F-3B57-4839-8612-2E1A569111C2}" sibTransId="{69ED2FD0-4290-43D7-96A6-D31014817F7F}"/>
    <dgm:cxn modelId="{F671D03E-3D78-4B96-B9EA-4F0C25DAFFE8}" srcId="{30810808-7D3E-49F1-AB6C-922B80946D66}" destId="{84736571-AC38-4A4E-B95C-E90701C7FE1A}" srcOrd="9" destOrd="0" parTransId="{41A3CA6C-0511-4D34-A7BA-9374388AFA11}" sibTransId="{40D7530B-2844-40CF-9608-2E68359B2657}"/>
    <dgm:cxn modelId="{4FECDC6E-97BF-42D7-BEFC-7D8329B73783}" type="presOf" srcId="{B3F490F7-B8B5-4A02-B991-C9FDDAC00D65}" destId="{1E1DD3B4-83FC-47CD-97BE-33F1A6F58AC7}" srcOrd="0" destOrd="0" presId="urn:microsoft.com/office/officeart/2005/8/layout/lProcess3"/>
    <dgm:cxn modelId="{37FCF713-93F0-4D87-AB91-5B4CCFC33063}" srcId="{A16D341B-616A-4E3A-B1D0-D4918956B1A3}" destId="{6BFE27F3-ADBF-4DC1-9EB7-1230BA0912BF}" srcOrd="0" destOrd="0" parTransId="{FF445200-5341-48DB-AF5F-9327C8F4AF7A}" sibTransId="{4D77E39B-34DE-4D56-A339-7FA54EF5C90E}"/>
    <dgm:cxn modelId="{433533D3-A64D-461C-9496-FA65A0EFE1C9}" type="presOf" srcId="{A16D341B-616A-4E3A-B1D0-D4918956B1A3}" destId="{5B2DB852-541D-4700-A59A-21D2EC17DE98}" srcOrd="0" destOrd="0" presId="urn:microsoft.com/office/officeart/2005/8/layout/lProcess3"/>
    <dgm:cxn modelId="{FB65297C-49A8-4EF5-A2F3-52C11E7C8F98}" srcId="{EA83FB9E-CF63-412C-8028-FA0FFFC5CB64}" destId="{68B067DD-82C9-4B76-B87D-B81F4FCA8CDA}" srcOrd="0" destOrd="0" parTransId="{DDEB1958-ABD2-4750-BF6A-5C650110A395}" sibTransId="{E0A179CC-94CB-4D63-8153-0200CB3BFB4C}"/>
    <dgm:cxn modelId="{44F67136-9380-47DA-9975-C6E167E3B318}" type="presOf" srcId="{46577156-B3C2-4044-BB63-28DAE247562B}" destId="{E117F842-31B3-4781-88D3-C76B84399FA6}" srcOrd="0" destOrd="0" presId="urn:microsoft.com/office/officeart/2005/8/layout/lProcess3"/>
    <dgm:cxn modelId="{266CA7D1-729C-4173-8FB5-81CE59946393}" srcId="{30810808-7D3E-49F1-AB6C-922B80946D66}" destId="{4B733EF7-506E-4951-A3BE-CBFD413CAE6E}" srcOrd="5" destOrd="0" parTransId="{BAB10928-5C65-483F-B992-A3C06DC16C43}" sibTransId="{92DB87FD-7BCA-4230-AFD8-55AE237C9359}"/>
    <dgm:cxn modelId="{F33C1123-01CB-4359-86DB-FDE8696557BE}" srcId="{6EDE0004-520F-4B9D-B1E2-62A48AC111BA}" destId="{4AB8A0E9-85E7-4845-A2AD-C9A15CE897D4}" srcOrd="0" destOrd="0" parTransId="{7EA560EE-1D93-4FBC-9EEA-243CC41C3DFB}" sibTransId="{D8B78DB2-1814-4433-B0BD-F9606373133F}"/>
    <dgm:cxn modelId="{F7A2ED34-93B2-41EA-B544-4DE11755786F}" type="presOf" srcId="{0B1BE36A-90E6-4D6C-90B5-97390EEB7450}" destId="{B5AEA871-2DE2-48A5-8D82-31ADF8BCCFE8}" srcOrd="0" destOrd="0" presId="urn:microsoft.com/office/officeart/2005/8/layout/lProcess3"/>
    <dgm:cxn modelId="{75D76631-2767-4C9B-8A36-102127938E36}" type="presOf" srcId="{84736571-AC38-4A4E-B95C-E90701C7FE1A}" destId="{7754C13B-1FA2-470E-A5DA-B06CC9B7A75B}" srcOrd="0" destOrd="0" presId="urn:microsoft.com/office/officeart/2005/8/layout/lProcess3"/>
    <dgm:cxn modelId="{48879EA0-FF8A-4693-8306-D55AD704BE28}" srcId="{76F11975-A2BE-41B7-8A62-970EA46DF7E2}" destId="{D445C5FA-B020-41E3-AD9A-33AE6199EBE7}" srcOrd="0" destOrd="0" parTransId="{1DDF98E7-0C25-4A9C-921F-D493D789056A}" sibTransId="{F6D77888-6DA3-457B-8ECB-E6D4B8055D5C}"/>
    <dgm:cxn modelId="{06FF8435-0312-47EA-BBDE-BF48BFD34E10}" type="presOf" srcId="{04C5ADC8-AE6F-4C36-9F90-6C158DDB3468}" destId="{C92B3C4E-060C-46C0-9A75-45A4EA73AB2D}" srcOrd="0" destOrd="0" presId="urn:microsoft.com/office/officeart/2005/8/layout/lProcess3"/>
    <dgm:cxn modelId="{3312147B-B903-4141-9024-55EFF34E9E92}" srcId="{62FD28E0-109B-42BD-B947-22C5FBD82D22}" destId="{2C6A7585-D20E-4D6E-876F-5FEF514404C2}" srcOrd="0" destOrd="0" parTransId="{4F0AF72C-C886-4AE3-9154-C4F105147B23}" sibTransId="{49D2C90B-06AA-4DEC-8FC8-D16BCE4580FE}"/>
    <dgm:cxn modelId="{26A70791-7D47-424E-8EA1-5D0D068D79FE}" srcId="{30810808-7D3E-49F1-AB6C-922B80946D66}" destId="{62FD28E0-109B-42BD-B947-22C5FBD82D22}" srcOrd="4" destOrd="0" parTransId="{BAC6E442-FC10-405C-9930-69B35B8AF78C}" sibTransId="{C675B4CF-9303-44F9-A276-1EBCCD8A4856}"/>
    <dgm:cxn modelId="{FD81F3CD-8A0D-4805-9867-FCB3B237961B}" srcId="{26AE4BAD-1D49-41B3-AFED-1705DB769074}" destId="{1D7EE6D3-4006-4353-86CF-1DF8E63352A9}" srcOrd="0" destOrd="0" parTransId="{F8C1F520-1B7C-4ABA-B57B-E19F71BB02E3}" sibTransId="{99C60D27-3F03-48EE-8950-B6F96C21D9D1}"/>
    <dgm:cxn modelId="{7A4E7908-0B90-44CD-B472-82F3B3BDC9FD}" srcId="{DDABAE68-4328-45DE-B02E-CA3A13CC907E}" destId="{E4A44A1C-9A60-4929-A950-00B6A2E03C1A}" srcOrd="0" destOrd="0" parTransId="{F55D4488-4E47-4D34-83DA-CA0E1CDDA248}" sibTransId="{B0B98A8B-751E-4655-B3BA-DAF9FA88B8C6}"/>
    <dgm:cxn modelId="{5975ECDD-F161-419A-962B-81808E6788B9}" srcId="{A16D341B-616A-4E3A-B1D0-D4918956B1A3}" destId="{78FF5D04-F534-471A-8823-AC5AD6A1FED9}" srcOrd="1" destOrd="0" parTransId="{6733C1D7-35BA-4D10-886D-85E3459561DF}" sibTransId="{79F9025A-CB61-438D-88AC-38C394A9E8A8}"/>
    <dgm:cxn modelId="{D543B334-7A54-4103-AD6F-9A4032DF6AD1}" type="presOf" srcId="{E4A44A1C-9A60-4929-A950-00B6A2E03C1A}" destId="{A0AD08B2-E801-4ECE-B45A-3D06D90C833C}" srcOrd="0" destOrd="0" presId="urn:microsoft.com/office/officeart/2005/8/layout/lProcess3"/>
    <dgm:cxn modelId="{88A1C1E2-D3DB-4BB6-B972-C35AB5F75925}" type="presOf" srcId="{30810808-7D3E-49F1-AB6C-922B80946D66}" destId="{549C57C0-6FEC-47C4-B89C-C6BBA19E9071}" srcOrd="0" destOrd="0" presId="urn:microsoft.com/office/officeart/2005/8/layout/lProcess3"/>
    <dgm:cxn modelId="{E7E0FCE5-D437-4B27-94CC-D33108B83312}" srcId="{E05A2D84-3211-4561-9394-5BBDF23C6562}" destId="{B3F490F7-B8B5-4A02-B991-C9FDDAC00D65}" srcOrd="0" destOrd="0" parTransId="{1E0BAE44-DD87-484E-A359-B547237F4D95}" sibTransId="{8AC65F5D-101C-4925-B239-07A6CA2013A5}"/>
    <dgm:cxn modelId="{543F84E7-C42C-43D9-9907-21E11C1DB154}" type="presOf" srcId="{D445C5FA-B020-41E3-AD9A-33AE6199EBE7}" destId="{7B1B6121-8C59-4776-A6A9-1C3C2ECBA2C2}" srcOrd="0" destOrd="0" presId="urn:microsoft.com/office/officeart/2005/8/layout/lProcess3"/>
    <dgm:cxn modelId="{F4222F4D-807A-4152-AE87-8E18722BEBEB}" type="presOf" srcId="{1D7EE6D3-4006-4353-86CF-1DF8E63352A9}" destId="{ED9BDD6C-E8A8-4E4F-BD44-108B01D780D1}" srcOrd="0" destOrd="0" presId="urn:microsoft.com/office/officeart/2005/8/layout/lProcess3"/>
    <dgm:cxn modelId="{023DF127-47A7-410F-B072-8E3A28204C7B}" type="presParOf" srcId="{549C57C0-6FEC-47C4-B89C-C6BBA19E9071}" destId="{4953F15A-8A9F-44CF-9B32-D3942DC7ACB8}" srcOrd="0" destOrd="0" presId="urn:microsoft.com/office/officeart/2005/8/layout/lProcess3"/>
    <dgm:cxn modelId="{97E8AAC2-9F85-4CFF-B15B-568F9211DD4D}" type="presParOf" srcId="{4953F15A-8A9F-44CF-9B32-D3942DC7ACB8}" destId="{ACE3F043-7005-4971-BD24-C60D82D98450}" srcOrd="0" destOrd="0" presId="urn:microsoft.com/office/officeart/2005/8/layout/lProcess3"/>
    <dgm:cxn modelId="{1F26E1F1-80B3-48B9-B086-16EA080BE433}" type="presParOf" srcId="{4953F15A-8A9F-44CF-9B32-D3942DC7ACB8}" destId="{0C1BE2CA-5C0F-40AD-B258-75DBADA4E525}" srcOrd="1" destOrd="0" presId="urn:microsoft.com/office/officeart/2005/8/layout/lProcess3"/>
    <dgm:cxn modelId="{70D86656-6217-4F2E-BEDD-F0E5CECAEF31}" type="presParOf" srcId="{4953F15A-8A9F-44CF-9B32-D3942DC7ACB8}" destId="{58016EA3-BC23-4501-811E-C46AC7CB6906}" srcOrd="2" destOrd="0" presId="urn:microsoft.com/office/officeart/2005/8/layout/lProcess3"/>
    <dgm:cxn modelId="{6E3226E0-8D9D-4FB6-B9B8-7D88B19AB9AC}" type="presParOf" srcId="{549C57C0-6FEC-47C4-B89C-C6BBA19E9071}" destId="{B1AA4EAB-810E-4E3F-A4C2-A1F3D95B136F}" srcOrd="1" destOrd="0" presId="urn:microsoft.com/office/officeart/2005/8/layout/lProcess3"/>
    <dgm:cxn modelId="{7DC84464-F747-4021-8174-940BB0287E95}" type="presParOf" srcId="{549C57C0-6FEC-47C4-B89C-C6BBA19E9071}" destId="{DF25C05C-28E7-4C9F-BAAE-D2008ABEC614}" srcOrd="2" destOrd="0" presId="urn:microsoft.com/office/officeart/2005/8/layout/lProcess3"/>
    <dgm:cxn modelId="{DAED81EE-2EB1-4328-A147-F0B23469126D}" type="presParOf" srcId="{DF25C05C-28E7-4C9F-BAAE-D2008ABEC614}" destId="{C132D99C-2FC4-400A-A714-3564FE725893}" srcOrd="0" destOrd="0" presId="urn:microsoft.com/office/officeart/2005/8/layout/lProcess3"/>
    <dgm:cxn modelId="{F7E29BF1-A8EE-42CD-B2BF-A9D87972ECD5}" type="presParOf" srcId="{DF25C05C-28E7-4C9F-BAAE-D2008ABEC614}" destId="{2E4CA694-7E5F-4421-865F-3975016F7D6B}" srcOrd="1" destOrd="0" presId="urn:microsoft.com/office/officeart/2005/8/layout/lProcess3"/>
    <dgm:cxn modelId="{73EEC3DF-1E40-44EA-A522-97A4E263C1CF}" type="presParOf" srcId="{DF25C05C-28E7-4C9F-BAAE-D2008ABEC614}" destId="{C92B3C4E-060C-46C0-9A75-45A4EA73AB2D}" srcOrd="2" destOrd="0" presId="urn:microsoft.com/office/officeart/2005/8/layout/lProcess3"/>
    <dgm:cxn modelId="{4221D0F9-CF82-4581-A5CE-529C4613211C}" type="presParOf" srcId="{DF25C05C-28E7-4C9F-BAAE-D2008ABEC614}" destId="{A6F77C93-DB92-4A4C-8DBA-16AB93667779}" srcOrd="3" destOrd="0" presId="urn:microsoft.com/office/officeart/2005/8/layout/lProcess3"/>
    <dgm:cxn modelId="{4AB9613A-D415-4691-ADBE-8AB1C964F91B}" type="presParOf" srcId="{DF25C05C-28E7-4C9F-BAAE-D2008ABEC614}" destId="{B5AEA871-2DE2-48A5-8D82-31ADF8BCCFE8}" srcOrd="4" destOrd="0" presId="urn:microsoft.com/office/officeart/2005/8/layout/lProcess3"/>
    <dgm:cxn modelId="{37125EA9-CE93-4143-BE39-42B3BA11F14D}" type="presParOf" srcId="{549C57C0-6FEC-47C4-B89C-C6BBA19E9071}" destId="{AD91B42D-025B-4CF6-BDBC-5F4C631DFA9C}" srcOrd="3" destOrd="0" presId="urn:microsoft.com/office/officeart/2005/8/layout/lProcess3"/>
    <dgm:cxn modelId="{B6FB6397-AC6D-461E-93FA-A8009BBDCE27}" type="presParOf" srcId="{549C57C0-6FEC-47C4-B89C-C6BBA19E9071}" destId="{EE397B1E-48A4-4D0B-9E88-9D5D03A55337}" srcOrd="4" destOrd="0" presId="urn:microsoft.com/office/officeart/2005/8/layout/lProcess3"/>
    <dgm:cxn modelId="{01678CC2-4E5D-40F2-AFD2-C58AD598E4C4}" type="presParOf" srcId="{EE397B1E-48A4-4D0B-9E88-9D5D03A55337}" destId="{0459B56A-84D7-49EC-86C8-9B99C98BFD0D}" srcOrd="0" destOrd="0" presId="urn:microsoft.com/office/officeart/2005/8/layout/lProcess3"/>
    <dgm:cxn modelId="{546FF4F6-BC7D-4F6B-956A-D61A7E078F92}" type="presParOf" srcId="{EE397B1E-48A4-4D0B-9E88-9D5D03A55337}" destId="{A3A03CE9-211F-44F3-B862-DDA1ADB5C027}" srcOrd="1" destOrd="0" presId="urn:microsoft.com/office/officeart/2005/8/layout/lProcess3"/>
    <dgm:cxn modelId="{76A3394A-67AC-4A44-B24D-0F378EC71378}" type="presParOf" srcId="{EE397B1E-48A4-4D0B-9E88-9D5D03A55337}" destId="{1E1DD3B4-83FC-47CD-97BE-33F1A6F58AC7}" srcOrd="2" destOrd="0" presId="urn:microsoft.com/office/officeart/2005/8/layout/lProcess3"/>
    <dgm:cxn modelId="{0E5E034F-79E5-474A-869C-F7E88312CD95}" type="presParOf" srcId="{549C57C0-6FEC-47C4-B89C-C6BBA19E9071}" destId="{C3C83831-0A45-44DD-B438-E34971818766}" srcOrd="5" destOrd="0" presId="urn:microsoft.com/office/officeart/2005/8/layout/lProcess3"/>
    <dgm:cxn modelId="{49E35C14-DE07-4E22-9BEC-E4184C02DCF8}" type="presParOf" srcId="{549C57C0-6FEC-47C4-B89C-C6BBA19E9071}" destId="{649E6C7E-2E3E-404E-9B35-1FC5AF95E6DB}" srcOrd="6" destOrd="0" presId="urn:microsoft.com/office/officeart/2005/8/layout/lProcess3"/>
    <dgm:cxn modelId="{754179B1-95F4-4040-845D-12A4EA927D9D}" type="presParOf" srcId="{649E6C7E-2E3E-404E-9B35-1FC5AF95E6DB}" destId="{1C546C30-ACDD-444C-B3AC-2508A9541F2A}" srcOrd="0" destOrd="0" presId="urn:microsoft.com/office/officeart/2005/8/layout/lProcess3"/>
    <dgm:cxn modelId="{308B70B2-225F-4AEA-97CA-99170E9FBBEA}" type="presParOf" srcId="{649E6C7E-2E3E-404E-9B35-1FC5AF95E6DB}" destId="{1B8A8D9B-7F16-491E-9FCB-3B33E6408F7C}" srcOrd="1" destOrd="0" presId="urn:microsoft.com/office/officeart/2005/8/layout/lProcess3"/>
    <dgm:cxn modelId="{8516F9A5-66FD-49AF-8723-D5C1D228149F}" type="presParOf" srcId="{649E6C7E-2E3E-404E-9B35-1FC5AF95E6DB}" destId="{8F85445A-B689-46A9-83FE-CACC77F5DDDD}" srcOrd="2" destOrd="0" presId="urn:microsoft.com/office/officeart/2005/8/layout/lProcess3"/>
    <dgm:cxn modelId="{8176656D-8BEF-4D62-AA4E-20922EF65372}" type="presParOf" srcId="{549C57C0-6FEC-47C4-B89C-C6BBA19E9071}" destId="{3DDDD8E3-DF3E-4DBF-B4AF-97A45BC1C6B6}" srcOrd="7" destOrd="0" presId="urn:microsoft.com/office/officeart/2005/8/layout/lProcess3"/>
    <dgm:cxn modelId="{9F705375-4447-4ECA-8E85-008AD21310AB}" type="presParOf" srcId="{549C57C0-6FEC-47C4-B89C-C6BBA19E9071}" destId="{1627EE14-A677-452B-9E4F-FFF706CDA401}" srcOrd="8" destOrd="0" presId="urn:microsoft.com/office/officeart/2005/8/layout/lProcess3"/>
    <dgm:cxn modelId="{2AFD7C80-3AD1-42CC-97FD-03336331550B}" type="presParOf" srcId="{1627EE14-A677-452B-9E4F-FFF706CDA401}" destId="{44AD8E55-F096-424D-995C-3AACB129C2E1}" srcOrd="0" destOrd="0" presId="urn:microsoft.com/office/officeart/2005/8/layout/lProcess3"/>
    <dgm:cxn modelId="{E83FFFAB-016A-4553-A164-FA171132D934}" type="presParOf" srcId="{1627EE14-A677-452B-9E4F-FFF706CDA401}" destId="{869B91BA-BB81-4923-ADDD-670349C2CA3F}" srcOrd="1" destOrd="0" presId="urn:microsoft.com/office/officeart/2005/8/layout/lProcess3"/>
    <dgm:cxn modelId="{7E02099F-3E92-4E04-8F97-BFF8B820A3AB}" type="presParOf" srcId="{1627EE14-A677-452B-9E4F-FFF706CDA401}" destId="{D404BCFC-2F72-48B6-8746-F70502B4428F}" srcOrd="2" destOrd="0" presId="urn:microsoft.com/office/officeart/2005/8/layout/lProcess3"/>
    <dgm:cxn modelId="{67E9FE75-D279-46B9-A983-D5068DE309FA}" type="presParOf" srcId="{549C57C0-6FEC-47C4-B89C-C6BBA19E9071}" destId="{528CD777-2D56-4ABB-9A76-803AC88F20DA}" srcOrd="9" destOrd="0" presId="urn:microsoft.com/office/officeart/2005/8/layout/lProcess3"/>
    <dgm:cxn modelId="{A5A7C182-9F6A-4BC1-B261-8FED4F482056}" type="presParOf" srcId="{549C57C0-6FEC-47C4-B89C-C6BBA19E9071}" destId="{18351D6B-ED1F-46D3-BD8E-ED386616DE72}" srcOrd="10" destOrd="0" presId="urn:microsoft.com/office/officeart/2005/8/layout/lProcess3"/>
    <dgm:cxn modelId="{1786BD80-F754-4432-91C4-3786C639EDF0}" type="presParOf" srcId="{18351D6B-ED1F-46D3-BD8E-ED386616DE72}" destId="{26418682-6E9F-458F-AC83-C67CA0411A43}" srcOrd="0" destOrd="0" presId="urn:microsoft.com/office/officeart/2005/8/layout/lProcess3"/>
    <dgm:cxn modelId="{97CB7016-9576-4781-BE4C-00EFC62A787D}" type="presParOf" srcId="{18351D6B-ED1F-46D3-BD8E-ED386616DE72}" destId="{F961CB68-DDB6-47AB-B197-BD9473F54406}" srcOrd="1" destOrd="0" presId="urn:microsoft.com/office/officeart/2005/8/layout/lProcess3"/>
    <dgm:cxn modelId="{7C7CFE36-6F86-439B-9764-8556BC7C135C}" type="presParOf" srcId="{18351D6B-ED1F-46D3-BD8E-ED386616DE72}" destId="{77E64651-B71D-4639-8908-50C6C3839320}" srcOrd="2" destOrd="0" presId="urn:microsoft.com/office/officeart/2005/8/layout/lProcess3"/>
    <dgm:cxn modelId="{35045B46-30FF-497E-AA86-F95E2167F62B}" type="presParOf" srcId="{549C57C0-6FEC-47C4-B89C-C6BBA19E9071}" destId="{C39D62D9-077C-45FE-8483-38630BF6691E}" srcOrd="11" destOrd="0" presId="urn:microsoft.com/office/officeart/2005/8/layout/lProcess3"/>
    <dgm:cxn modelId="{AC8D3F2E-1D94-4D03-BE7C-952C1075A25B}" type="presParOf" srcId="{549C57C0-6FEC-47C4-B89C-C6BBA19E9071}" destId="{DE839C40-C9EF-4DF0-BE19-61E46C045A13}" srcOrd="12" destOrd="0" presId="urn:microsoft.com/office/officeart/2005/8/layout/lProcess3"/>
    <dgm:cxn modelId="{38C6F182-F9ED-4E45-8325-AD535288944D}" type="presParOf" srcId="{DE839C40-C9EF-4DF0-BE19-61E46C045A13}" destId="{5B2DB852-541D-4700-A59A-21D2EC17DE98}" srcOrd="0" destOrd="0" presId="urn:microsoft.com/office/officeart/2005/8/layout/lProcess3"/>
    <dgm:cxn modelId="{1BFC41A1-EE8F-40C3-85B7-697DAEBEF5EF}" type="presParOf" srcId="{DE839C40-C9EF-4DF0-BE19-61E46C045A13}" destId="{9711C705-B4AC-4109-BD3C-7953916FFA78}" srcOrd="1" destOrd="0" presId="urn:microsoft.com/office/officeart/2005/8/layout/lProcess3"/>
    <dgm:cxn modelId="{1A7968D1-D060-448E-94C7-4707FCB22006}" type="presParOf" srcId="{DE839C40-C9EF-4DF0-BE19-61E46C045A13}" destId="{303EC59C-8CED-43D1-8E88-36812764EE19}" srcOrd="2" destOrd="0" presId="urn:microsoft.com/office/officeart/2005/8/layout/lProcess3"/>
    <dgm:cxn modelId="{AD2688DF-565E-46D8-AF58-974B3FC489B8}" type="presParOf" srcId="{DE839C40-C9EF-4DF0-BE19-61E46C045A13}" destId="{1F855EE4-FB1F-4BA5-A99B-9F16E8CA30E9}" srcOrd="3" destOrd="0" presId="urn:microsoft.com/office/officeart/2005/8/layout/lProcess3"/>
    <dgm:cxn modelId="{E380BA8D-6CBD-46AD-B981-B346EAAE8B63}" type="presParOf" srcId="{DE839C40-C9EF-4DF0-BE19-61E46C045A13}" destId="{9F326279-5A6E-46C7-BD2A-11B9E268B538}" srcOrd="4" destOrd="0" presId="urn:microsoft.com/office/officeart/2005/8/layout/lProcess3"/>
    <dgm:cxn modelId="{052A7189-CE56-4F34-82A1-B45862FFBFAA}" type="presParOf" srcId="{549C57C0-6FEC-47C4-B89C-C6BBA19E9071}" destId="{DBFFC120-6D44-4E42-B7AC-86090FFB06B1}" srcOrd="13" destOrd="0" presId="urn:microsoft.com/office/officeart/2005/8/layout/lProcess3"/>
    <dgm:cxn modelId="{B5E55CA1-1046-4BF8-8A5B-65E063F52985}" type="presParOf" srcId="{549C57C0-6FEC-47C4-B89C-C6BBA19E9071}" destId="{CD7456DA-003C-42B6-92D5-259045652309}" srcOrd="14" destOrd="0" presId="urn:microsoft.com/office/officeart/2005/8/layout/lProcess3"/>
    <dgm:cxn modelId="{F5982293-E2DC-4D9A-A962-BE34E1589A65}" type="presParOf" srcId="{CD7456DA-003C-42B6-92D5-259045652309}" destId="{2D9C3AFA-4679-4582-8E9C-0389CF0B4EE1}" srcOrd="0" destOrd="0" presId="urn:microsoft.com/office/officeart/2005/8/layout/lProcess3"/>
    <dgm:cxn modelId="{9FE8B583-E780-4867-B2B5-41FEF258B3D1}" type="presParOf" srcId="{CD7456DA-003C-42B6-92D5-259045652309}" destId="{AA38C667-FF23-4960-B8B4-97515A74776F}" srcOrd="1" destOrd="0" presId="urn:microsoft.com/office/officeart/2005/8/layout/lProcess3"/>
    <dgm:cxn modelId="{FA791F14-B26A-409C-BDB2-B019D66DECB6}" type="presParOf" srcId="{CD7456DA-003C-42B6-92D5-259045652309}" destId="{ED9BDD6C-E8A8-4E4F-BD44-108B01D780D1}" srcOrd="2" destOrd="0" presId="urn:microsoft.com/office/officeart/2005/8/layout/lProcess3"/>
    <dgm:cxn modelId="{345F5DF4-5CC1-4D51-B996-CB8AC71F9D47}" type="presParOf" srcId="{549C57C0-6FEC-47C4-B89C-C6BBA19E9071}" destId="{78752D33-851A-487C-B450-63A496E19783}" srcOrd="15" destOrd="0" presId="urn:microsoft.com/office/officeart/2005/8/layout/lProcess3"/>
    <dgm:cxn modelId="{D044C295-F0F6-4D85-82B9-90D80962B888}" type="presParOf" srcId="{549C57C0-6FEC-47C4-B89C-C6BBA19E9071}" destId="{6C973EAB-8F65-4006-93C9-C0649403D639}" srcOrd="16" destOrd="0" presId="urn:microsoft.com/office/officeart/2005/8/layout/lProcess3"/>
    <dgm:cxn modelId="{049890FB-38BD-40DE-B5F8-008E8D3171B5}" type="presParOf" srcId="{6C973EAB-8F65-4006-93C9-C0649403D639}" destId="{5525AD2F-99F5-4A34-9C8A-D86AED00D4B9}" srcOrd="0" destOrd="0" presId="urn:microsoft.com/office/officeart/2005/8/layout/lProcess3"/>
    <dgm:cxn modelId="{DCCED569-8B2C-42CF-A3E6-879F97E13A21}" type="presParOf" srcId="{6C973EAB-8F65-4006-93C9-C0649403D639}" destId="{8F72BB5B-81A6-4E15-8BF9-42E4BE28850B}" srcOrd="1" destOrd="0" presId="urn:microsoft.com/office/officeart/2005/8/layout/lProcess3"/>
    <dgm:cxn modelId="{1481A170-C098-4206-9C45-64327F705D7D}" type="presParOf" srcId="{6C973EAB-8F65-4006-93C9-C0649403D639}" destId="{8F9F171E-CFBC-4531-AF8F-EDF39B73CC96}" srcOrd="2" destOrd="0" presId="urn:microsoft.com/office/officeart/2005/8/layout/lProcess3"/>
    <dgm:cxn modelId="{8E017790-FAD6-4E7D-A157-BEC73E371E20}" type="presParOf" srcId="{549C57C0-6FEC-47C4-B89C-C6BBA19E9071}" destId="{2E656E76-C0FA-4FE9-9AD6-FD2A61D78280}" srcOrd="17" destOrd="0" presId="urn:microsoft.com/office/officeart/2005/8/layout/lProcess3"/>
    <dgm:cxn modelId="{19265C40-E803-462F-BF2C-E5A9CC476FB2}" type="presParOf" srcId="{549C57C0-6FEC-47C4-B89C-C6BBA19E9071}" destId="{7807C8D4-E994-423F-8349-FF028E1E47E0}" srcOrd="18" destOrd="0" presId="urn:microsoft.com/office/officeart/2005/8/layout/lProcess3"/>
    <dgm:cxn modelId="{11883A6D-95D3-45E7-A6F8-AEC813380E37}" type="presParOf" srcId="{7807C8D4-E994-423F-8349-FF028E1E47E0}" destId="{7754C13B-1FA2-470E-A5DA-B06CC9B7A75B}" srcOrd="0" destOrd="0" presId="urn:microsoft.com/office/officeart/2005/8/layout/lProcess3"/>
    <dgm:cxn modelId="{81687A3E-866F-4B26-98B9-B116FDAB5DEC}" type="presParOf" srcId="{7807C8D4-E994-423F-8349-FF028E1E47E0}" destId="{778B0305-7989-4B9D-8AC2-6DC4D0DA9BDE}" srcOrd="1" destOrd="0" presId="urn:microsoft.com/office/officeart/2005/8/layout/lProcess3"/>
    <dgm:cxn modelId="{9CCD5458-999D-4516-B50F-A40488DF5100}" type="presParOf" srcId="{7807C8D4-E994-423F-8349-FF028E1E47E0}" destId="{E117F842-31B3-4781-88D3-C76B84399FA6}" srcOrd="2" destOrd="0" presId="urn:microsoft.com/office/officeart/2005/8/layout/lProcess3"/>
    <dgm:cxn modelId="{4132C5FE-D336-4023-94F3-3EE71355E858}" type="presParOf" srcId="{549C57C0-6FEC-47C4-B89C-C6BBA19E9071}" destId="{8BBC938B-2C6F-427C-AAE1-68996B3C17C3}" srcOrd="19" destOrd="0" presId="urn:microsoft.com/office/officeart/2005/8/layout/lProcess3"/>
    <dgm:cxn modelId="{6833C5BD-0792-4062-B438-0E14C9A6EF17}" type="presParOf" srcId="{549C57C0-6FEC-47C4-B89C-C6BBA19E9071}" destId="{FFC1A9F0-26D7-40BA-BB99-CBB4C0B2423E}" srcOrd="20" destOrd="0" presId="urn:microsoft.com/office/officeart/2005/8/layout/lProcess3"/>
    <dgm:cxn modelId="{D1C5D713-0FF4-43BA-902F-BDD0BED1C067}" type="presParOf" srcId="{FFC1A9F0-26D7-40BA-BB99-CBB4C0B2423E}" destId="{08A825CD-21FB-452D-AC0D-B6FCB3DD089F}" srcOrd="0" destOrd="0" presId="urn:microsoft.com/office/officeart/2005/8/layout/lProcess3"/>
    <dgm:cxn modelId="{771D1341-D424-4CCF-BB30-2D97DD9C8F2B}" type="presParOf" srcId="{FFC1A9F0-26D7-40BA-BB99-CBB4C0B2423E}" destId="{EA335652-7DC8-4FA6-B7A9-201B5C1DEFA6}" srcOrd="1" destOrd="0" presId="urn:microsoft.com/office/officeart/2005/8/layout/lProcess3"/>
    <dgm:cxn modelId="{BF971017-CFF5-413E-9BFA-24174A7F1B89}" type="presParOf" srcId="{FFC1A9F0-26D7-40BA-BB99-CBB4C0B2423E}" destId="{7B1B6121-8C59-4776-A6A9-1C3C2ECBA2C2}" srcOrd="2" destOrd="0" presId="urn:microsoft.com/office/officeart/2005/8/layout/lProcess3"/>
    <dgm:cxn modelId="{D520AFC8-881D-417A-9F7D-3D91D65212D8}" type="presParOf" srcId="{549C57C0-6FEC-47C4-B89C-C6BBA19E9071}" destId="{684AF4D9-F03E-4FFA-8E84-EBADF4A6C5CA}" srcOrd="21" destOrd="0" presId="urn:microsoft.com/office/officeart/2005/8/layout/lProcess3"/>
    <dgm:cxn modelId="{A6922BA4-C06E-46E1-BDDD-32157C2C9EE6}" type="presParOf" srcId="{549C57C0-6FEC-47C4-B89C-C6BBA19E9071}" destId="{7864F4F7-09A2-45AE-A1BF-51D735125DFA}" srcOrd="22" destOrd="0" presId="urn:microsoft.com/office/officeart/2005/8/layout/lProcess3"/>
    <dgm:cxn modelId="{993FCEF9-D0C3-492D-A937-1E8E19721531}" type="presParOf" srcId="{7864F4F7-09A2-45AE-A1BF-51D735125DFA}" destId="{17CDCE31-A71F-4E43-A52C-43ED8CEFF1A1}" srcOrd="0" destOrd="0" presId="urn:microsoft.com/office/officeart/2005/8/layout/lProcess3"/>
    <dgm:cxn modelId="{99BC9C0B-1FEA-4BF8-B22F-3648BFEFB66A}" type="presParOf" srcId="{7864F4F7-09A2-45AE-A1BF-51D735125DFA}" destId="{2234F924-E8BA-43E5-A1D1-9031D437A252}" srcOrd="1" destOrd="0" presId="urn:microsoft.com/office/officeart/2005/8/layout/lProcess3"/>
    <dgm:cxn modelId="{91D3FB3F-B182-49AE-B408-F1947C468BB4}" type="presParOf" srcId="{7864F4F7-09A2-45AE-A1BF-51D735125DFA}" destId="{A0AD08B2-E801-4ECE-B45A-3D06D90C833C}" srcOrd="2" destOrd="0" presId="urn:microsoft.com/office/officeart/2005/8/layout/lProcess3"/>
    <dgm:cxn modelId="{05F6C79E-3BB6-4957-9639-0DD1C2DFFE18}" type="presParOf" srcId="{7864F4F7-09A2-45AE-A1BF-51D735125DFA}" destId="{AF24723F-6163-45F5-A35A-45EC7BD64360}" srcOrd="3" destOrd="0" presId="urn:microsoft.com/office/officeart/2005/8/layout/lProcess3"/>
    <dgm:cxn modelId="{DC52B1DC-CF8A-42FC-8E1A-E8D8901D3BD3}" type="presParOf" srcId="{7864F4F7-09A2-45AE-A1BF-51D735125DFA}" destId="{28C5DFC7-0924-4159-B56B-9EE1FA4F1599}" srcOrd="4" destOrd="0" presId="urn:microsoft.com/office/officeart/2005/8/layout/lProcess3"/>
    <dgm:cxn modelId="{F4B58BE1-43CF-4061-96B2-910FCA11EDB8}" type="presParOf" srcId="{549C57C0-6FEC-47C4-B89C-C6BBA19E9071}" destId="{A9C236DC-8F17-4527-AC0E-F83A99BEEDE2}" srcOrd="23" destOrd="0" presId="urn:microsoft.com/office/officeart/2005/8/layout/lProcess3"/>
    <dgm:cxn modelId="{A648296F-D6F2-4C40-A720-A2930CC6385C}" type="presParOf" srcId="{549C57C0-6FEC-47C4-B89C-C6BBA19E9071}" destId="{DE6C9E5D-6D25-4FC7-B85B-69E140EC6840}" srcOrd="24" destOrd="0" presId="urn:microsoft.com/office/officeart/2005/8/layout/lProcess3"/>
    <dgm:cxn modelId="{8B1D645B-4A03-4B90-94D9-2C961FB8FB15}" type="presParOf" srcId="{DE6C9E5D-6D25-4FC7-B85B-69E140EC6840}" destId="{C218CC63-8F76-4E02-997E-DB3CAACAC479}" srcOrd="0" destOrd="0" presId="urn:microsoft.com/office/officeart/2005/8/layout/lProcess3"/>
    <dgm:cxn modelId="{ABFEECED-808A-4970-B9D8-C9860AD69D31}" type="presParOf" srcId="{DE6C9E5D-6D25-4FC7-B85B-69E140EC6840}" destId="{0570C7CB-056E-4E9C-A8F7-2227C73DF53C}" srcOrd="1" destOrd="0" presId="urn:microsoft.com/office/officeart/2005/8/layout/lProcess3"/>
    <dgm:cxn modelId="{1C08C9B3-DF09-4F5A-A4C6-9E3937D43665}" type="presParOf" srcId="{DE6C9E5D-6D25-4FC7-B85B-69E140EC6840}" destId="{C10A10BD-27F9-4A84-A891-B7024C23762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A36F-8764-4389-AF41-83C2B6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2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5A232-59EC-4172-B572-9FFA4D3FD6D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E84ED-C6BF-4354-B12F-708911CC9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0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0763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800600"/>
            <a:ext cx="7315200" cy="9334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0763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4800600"/>
            <a:ext cx="228600" cy="9334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2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6771F28-08A4-4A4E-86D6-B904E99F54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20160404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NYTUD  ▪  lexicography today  ▪  20160915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ja-JP" smtClean="0"/>
              <a:t>NYTUD  ▪  lexicography today  ▪  20160915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53200" y="6358087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771F28-08A4-4A4E-86D6-B904E99F5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649" r:id="rId12"/>
    <p:sldLayoutId id="214748365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kdictionaries-online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kdictionaries-online.com/nlMLDSplus.aspx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467600" cy="2362200"/>
          </a:xfrm>
        </p:spPr>
        <p:txBody>
          <a:bodyPr>
            <a:noAutofit/>
          </a:bodyPr>
          <a:lstStyle/>
          <a:p>
            <a:pPr algn="ctr"/>
            <a:r>
              <a:rPr lang="en-US" altLang="zh-CN" sz="2500" dirty="0" smtClean="0"/>
              <a:t>Magyar </a:t>
            </a:r>
            <a:r>
              <a:rPr lang="en-US" altLang="zh-CN" sz="2500" dirty="0" err="1" smtClean="0"/>
              <a:t>Tudom</a:t>
            </a:r>
            <a:r>
              <a:rPr lang="en-US" sz="2500" dirty="0" err="1"/>
              <a:t>á</a:t>
            </a:r>
            <a:r>
              <a:rPr lang="en-US" altLang="zh-CN" sz="2500" dirty="0" err="1" smtClean="0"/>
              <a:t>nyos</a:t>
            </a:r>
            <a:r>
              <a:rPr lang="en-US" altLang="zh-CN" sz="2500" dirty="0" smtClean="0"/>
              <a:t> </a:t>
            </a:r>
            <a:r>
              <a:rPr lang="en-US" altLang="zh-CN" sz="2500" dirty="0" err="1" smtClean="0"/>
              <a:t>Akad</a:t>
            </a:r>
            <a:r>
              <a:rPr lang="en-US" sz="2500" dirty="0" err="1" smtClean="0"/>
              <a:t>émia</a:t>
            </a:r>
            <a:r>
              <a:rPr lang="en-US" sz="2500" dirty="0" smtClean="0"/>
              <a:t>         Budapest</a:t>
            </a:r>
            <a:br>
              <a:rPr lang="en-US" sz="2500" dirty="0" smtClean="0"/>
            </a:br>
            <a:r>
              <a:rPr lang="en-US" sz="2500" dirty="0" err="1" smtClean="0"/>
              <a:t>Nyelvtudományi</a:t>
            </a:r>
            <a:r>
              <a:rPr lang="en-US" sz="2500" dirty="0"/>
              <a:t> </a:t>
            </a:r>
            <a:r>
              <a:rPr lang="en-US" sz="2500" dirty="0" err="1"/>
              <a:t>Intézet</a:t>
            </a:r>
            <a:r>
              <a:rPr lang="en-US" sz="2500" dirty="0" smtClean="0"/>
              <a:t>	                15 Sep 2016</a:t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858000" cy="20574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4000" cap="all" dirty="0" smtClean="0">
              <a:solidFill>
                <a:srgbClr val="EA1C24"/>
              </a:solidFill>
            </a:endParaRPr>
          </a:p>
          <a:p>
            <a:pPr algn="ctr"/>
            <a:r>
              <a:rPr lang="en-US" sz="9600" cap="all" dirty="0" smtClean="0">
                <a:solidFill>
                  <a:srgbClr val="EA1C24"/>
                </a:solidFill>
              </a:rPr>
              <a:t>LEXICOGRAPHY TODAY: FROM A BOOK OF WORDS TO KNOWLEDGE NETWORKS</a:t>
            </a:r>
            <a:endParaRPr lang="en-US" sz="9600" cap="all" dirty="0" smtClean="0">
              <a:solidFill>
                <a:srgbClr val="FF0000"/>
              </a:solidFill>
            </a:endParaRPr>
          </a:p>
          <a:p>
            <a:endParaRPr lang="en-US" sz="9800" dirty="0" smtClean="0"/>
          </a:p>
          <a:p>
            <a:r>
              <a:rPr lang="en-US" sz="10000" dirty="0" smtClean="0"/>
              <a:t>Ilan Kernerman</a:t>
            </a:r>
          </a:p>
          <a:p>
            <a:r>
              <a:rPr lang="en-US" sz="10000" dirty="0" smtClean="0"/>
              <a:t>K Dictionaries, Tel Aviv</a:t>
            </a:r>
            <a:endParaRPr lang="en-US" sz="1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935134"/>
            <a:ext cx="1905000" cy="7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LANGUAGEOGRAPHY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EFL</a:t>
            </a:r>
            <a:r>
              <a:rPr lang="en-US" altLang="en-US" sz="2400" dirty="0"/>
              <a:t> (UK)</a:t>
            </a:r>
            <a:br>
              <a:rPr lang="en-US" altLang="en-US" sz="2400" dirty="0"/>
            </a:br>
            <a:r>
              <a:rPr lang="en-US" altLang="en-US" sz="2400" dirty="0"/>
              <a:t>English as a </a:t>
            </a:r>
            <a:r>
              <a:rPr lang="en-US" altLang="en-US" sz="2400" i="1" dirty="0"/>
              <a:t>Foreign</a:t>
            </a:r>
            <a:r>
              <a:rPr lang="en-US" altLang="en-US" sz="2400" dirty="0"/>
              <a:t> Language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ESL</a:t>
            </a:r>
            <a:r>
              <a:rPr lang="en-US" altLang="en-US" sz="2400" dirty="0"/>
              <a:t> (USA)</a:t>
            </a:r>
            <a:br>
              <a:rPr lang="en-US" altLang="en-US" sz="2400" dirty="0"/>
            </a:br>
            <a:r>
              <a:rPr lang="en-US" altLang="en-US" sz="2400" dirty="0"/>
              <a:t>English as a </a:t>
            </a:r>
            <a:r>
              <a:rPr lang="en-US" altLang="en-US" sz="2400" i="1" dirty="0"/>
              <a:t>Second</a:t>
            </a:r>
            <a:r>
              <a:rPr lang="en-US" altLang="en-US" sz="2400" dirty="0"/>
              <a:t> Language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EGL</a:t>
            </a:r>
            <a:r>
              <a:rPr lang="en-US" altLang="en-US" sz="2400" dirty="0"/>
              <a:t>/</a:t>
            </a:r>
            <a:r>
              <a:rPr lang="en-US" altLang="en-US" sz="2400" b="1" dirty="0"/>
              <a:t>EIL</a:t>
            </a:r>
            <a:r>
              <a:rPr lang="en-US" altLang="en-US" sz="2400" dirty="0"/>
              <a:t>/</a:t>
            </a:r>
            <a:r>
              <a:rPr lang="en-US" altLang="en-US" sz="2400" b="1" dirty="0"/>
              <a:t>ELF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etc. (world</a:t>
            </a:r>
            <a:r>
              <a:rPr lang="en-US" altLang="en-US" sz="2400" dirty="0"/>
              <a:t>)</a:t>
            </a:r>
            <a:br>
              <a:rPr lang="en-US" altLang="en-US" sz="2400" dirty="0"/>
            </a:br>
            <a:r>
              <a:rPr lang="en-US" altLang="en-US" sz="2400" dirty="0"/>
              <a:t>English as </a:t>
            </a:r>
            <a:r>
              <a:rPr lang="en-US" altLang="en-US" sz="2400" dirty="0" smtClean="0"/>
              <a:t>a/an/the </a:t>
            </a:r>
            <a:r>
              <a:rPr lang="en-US" altLang="en-US" sz="2400" i="1" dirty="0" smtClean="0"/>
              <a:t>Global</a:t>
            </a:r>
            <a:r>
              <a:rPr lang="en-US" altLang="en-US" sz="2400" dirty="0" smtClean="0"/>
              <a:t> / </a:t>
            </a:r>
            <a:r>
              <a:rPr lang="en-US" altLang="en-US" sz="2400" i="1" dirty="0" smtClean="0"/>
              <a:t>International</a:t>
            </a:r>
            <a:r>
              <a:rPr lang="en-US" altLang="en-US" sz="2400" dirty="0" smtClean="0"/>
              <a:t> Language</a:t>
            </a:r>
            <a:br>
              <a:rPr lang="en-US" altLang="en-US" sz="2400" dirty="0" smtClean="0"/>
            </a:br>
            <a:r>
              <a:rPr lang="en-US" altLang="en-US" sz="2400" dirty="0" smtClean="0"/>
              <a:t>/ </a:t>
            </a:r>
            <a:r>
              <a:rPr lang="en-US" altLang="en-US" sz="2400" i="1" dirty="0"/>
              <a:t>Lingua Franca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LOST IN TRANSLATION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i="1" dirty="0" smtClean="0"/>
              <a:t>Our </a:t>
            </a:r>
            <a:r>
              <a:rPr lang="en-US" altLang="en-US" i="1" dirty="0"/>
              <a:t>answer </a:t>
            </a:r>
            <a:r>
              <a:rPr lang="en-US" altLang="en-US" i="1" dirty="0" smtClean="0"/>
              <a:t>will be </a:t>
            </a:r>
            <a:r>
              <a:rPr lang="en-US" altLang="en-US" b="1" i="1" dirty="0" smtClean="0"/>
              <a:t>pending</a:t>
            </a:r>
            <a:r>
              <a:rPr lang="en-US" altLang="en-US" i="1" dirty="0" smtClean="0"/>
              <a:t> </a:t>
            </a:r>
            <a:r>
              <a:rPr lang="en-US" altLang="en-US" i="1" dirty="0"/>
              <a:t>until </a:t>
            </a:r>
            <a:r>
              <a:rPr lang="en-US" altLang="en-US" i="1" dirty="0" smtClean="0"/>
              <a:t>we discuss</a:t>
            </a:r>
            <a:br>
              <a:rPr lang="en-US" altLang="en-US" i="1" dirty="0" smtClean="0"/>
            </a:br>
            <a:r>
              <a:rPr lang="en-US" altLang="en-US" i="1" dirty="0" smtClean="0"/>
              <a:t>this </a:t>
            </a:r>
            <a:r>
              <a:rPr lang="en-US" altLang="en-US" i="1" dirty="0"/>
              <a:t>issue at the cabinet meeting</a:t>
            </a:r>
            <a:r>
              <a:rPr lang="en-US" altLang="en-US" i="1" dirty="0" smtClean="0"/>
              <a:t>.</a:t>
            </a:r>
            <a:endParaRPr lang="en-US" altLang="en-US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i="1" dirty="0"/>
              <a:t>	</a:t>
            </a:r>
            <a:r>
              <a:rPr lang="en-US" altLang="en-US" b="1" i="1" dirty="0">
                <a:solidFill>
                  <a:srgbClr val="EA1C24"/>
                </a:solidFill>
              </a:rPr>
              <a:t>ignored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Torikai</a:t>
            </a:r>
            <a:r>
              <a:rPr lang="en-US" altLang="en-US" dirty="0"/>
              <a:t> Kumiko, </a:t>
            </a:r>
            <a:r>
              <a:rPr lang="en-US" altLang="en-US" i="1" dirty="0" err="1"/>
              <a:t>Rekishi</a:t>
            </a:r>
            <a:r>
              <a:rPr lang="en-US" altLang="en-US" i="1" dirty="0"/>
              <a:t> o </a:t>
            </a:r>
            <a:r>
              <a:rPr lang="en-US" altLang="en-US" i="1" dirty="0" err="1"/>
              <a:t>kaeta</a:t>
            </a:r>
            <a:r>
              <a:rPr lang="en-US" altLang="en-US" i="1" dirty="0"/>
              <a:t> </a:t>
            </a:r>
            <a:r>
              <a:rPr lang="en-US" altLang="en-US" i="1" dirty="0" err="1" smtClean="0"/>
              <a:t>goyaku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[</a:t>
            </a:r>
            <a:r>
              <a:rPr lang="en-US" altLang="en-US" i="1" dirty="0"/>
              <a:t>The </a:t>
            </a:r>
            <a:r>
              <a:rPr lang="en-US" altLang="en-US" i="1" dirty="0" smtClean="0"/>
              <a:t>mistranslation </a:t>
            </a:r>
            <a:r>
              <a:rPr lang="en-US" altLang="en-US" i="1" dirty="0"/>
              <a:t>that </a:t>
            </a:r>
            <a:r>
              <a:rPr lang="en-US" altLang="en-US" i="1" dirty="0" smtClean="0"/>
              <a:t>changed history</a:t>
            </a:r>
            <a:r>
              <a:rPr lang="en-US" altLang="en-US" dirty="0" smtClean="0"/>
              <a:t>]</a:t>
            </a:r>
            <a:br>
              <a:rPr lang="en-US" altLang="en-US" dirty="0" smtClean="0"/>
            </a:br>
            <a:r>
              <a:rPr lang="en-US" altLang="en-US" dirty="0" smtClean="0"/>
              <a:t>2001</a:t>
            </a:r>
            <a:r>
              <a:rPr lang="en-US" altLang="en-US" dirty="0"/>
              <a:t>, Tokyo: </a:t>
            </a:r>
            <a:r>
              <a:rPr lang="en-US" altLang="en-US" dirty="0" err="1"/>
              <a:t>Shinchosha</a:t>
            </a:r>
            <a:r>
              <a:rPr lang="en-US" altLang="en-US" dirty="0"/>
              <a:t>)</a:t>
            </a:r>
            <a:endParaRPr lang="en-US" altLang="en-US" b="1" i="1" dirty="0"/>
          </a:p>
          <a:p>
            <a:pPr marL="0" indent="0">
              <a:lnSpc>
                <a:spcPct val="80000"/>
              </a:lnSpc>
              <a:buNone/>
            </a:pPr>
            <a:endParaRPr lang="en-US" alt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BILINGUAL </a:t>
            </a:r>
            <a:r>
              <a:rPr lang="en-US" sz="2400" i="1" dirty="0" smtClean="0">
                <a:solidFill>
                  <a:srgbClr val="EA1C24"/>
                </a:solidFill>
              </a:rPr>
              <a:t>theoretically impossible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/>
              <a:t>bilingual dictionary cannot perfectly account for meaning, since meaning is always anchored inside a particular </a:t>
            </a:r>
            <a:r>
              <a:rPr lang="en-US" altLang="en-US" dirty="0" smtClean="0"/>
              <a:t>language: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dirty="0"/>
              <a:t>The fundamental difficulty </a:t>
            </a:r>
            <a:r>
              <a:rPr lang="en-US" altLang="en-US" dirty="0" smtClean="0"/>
              <a:t>of … a </a:t>
            </a:r>
            <a:r>
              <a:rPr lang="en-US" altLang="en-US" dirty="0"/>
              <a:t>coordination of lexical units [between two languages] is caused by the anisomorphism of languages, i.e. by the differences in the organization of designates in the individual languages and by other differences between languages.”</a:t>
            </a:r>
            <a:br>
              <a:rPr lang="en-US" altLang="en-US" dirty="0"/>
            </a:br>
            <a:r>
              <a:rPr lang="en-US" altLang="en-US" dirty="0"/>
              <a:t>([</a:t>
            </a:r>
            <a:r>
              <a:rPr lang="en-US" altLang="en-US" dirty="0" err="1"/>
              <a:t>Zgusta</a:t>
            </a:r>
            <a:r>
              <a:rPr lang="en-US" altLang="en-US" dirty="0"/>
              <a:t>, </a:t>
            </a:r>
            <a:r>
              <a:rPr lang="en-US" altLang="en-US" dirty="0" smtClean="0"/>
              <a:t>1971] </a:t>
            </a:r>
            <a:r>
              <a:rPr lang="en-US" altLang="en-US" smtClean="0"/>
              <a:t>in Adamska-Sałaciak</a:t>
            </a:r>
            <a:r>
              <a:rPr lang="en-US" altLang="en-US" dirty="0"/>
              <a:t>, 2006) 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BILINGUAL </a:t>
            </a:r>
            <a:r>
              <a:rPr lang="en-US" sz="2400" i="1" dirty="0" smtClean="0">
                <a:solidFill>
                  <a:srgbClr val="EA1C24"/>
                </a:solidFill>
              </a:rPr>
              <a:t>practically indispensable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while </a:t>
            </a:r>
            <a:r>
              <a:rPr lang="en-US" altLang="en-US" dirty="0"/>
              <a:t>a monolingual dictionary of L2 can to some extent substitute for a </a:t>
            </a:r>
            <a:r>
              <a:rPr lang="en-US" altLang="en-US"/>
              <a:t>bilingual </a:t>
            </a:r>
            <a:r>
              <a:rPr lang="en-US" altLang="en-US" smtClean="0"/>
              <a:t>L2-L1 </a:t>
            </a:r>
            <a:r>
              <a:rPr lang="en-US" altLang="en-US" dirty="0"/>
              <a:t>one, there is no lexicographic alternative to </a:t>
            </a:r>
            <a:r>
              <a:rPr lang="en-US" altLang="en-US"/>
              <a:t>an </a:t>
            </a:r>
            <a:r>
              <a:rPr lang="en-US" altLang="en-US" smtClean="0"/>
              <a:t>L1-L2 </a:t>
            </a:r>
            <a:r>
              <a:rPr lang="en-US" altLang="en-US" dirty="0"/>
              <a:t>dictionary:</a:t>
            </a:r>
            <a:br>
              <a:rPr lang="en-US" altLang="en-US" dirty="0"/>
            </a:br>
            <a:r>
              <a:rPr lang="en-US" altLang="en-US" dirty="0" smtClean="0"/>
              <a:t>“</a:t>
            </a:r>
            <a:r>
              <a:rPr lang="en-US" altLang="en-US" dirty="0"/>
              <a:t>─ </a:t>
            </a:r>
            <a:r>
              <a:rPr lang="en-US" altLang="en-US" dirty="0" smtClean="0"/>
              <a:t>learners</a:t>
            </a:r>
            <a:r>
              <a:rPr lang="en-US" altLang="en-US" dirty="0"/>
              <a:t>’ needs</a:t>
            </a:r>
            <a:br>
              <a:rPr lang="en-US" altLang="en-US" dirty="0"/>
            </a:br>
            <a:r>
              <a:rPr lang="en-US" altLang="en-US"/>
              <a:t>─ </a:t>
            </a:r>
            <a:r>
              <a:rPr lang="en-US" altLang="en-US" smtClean="0"/>
              <a:t>culture-specific </a:t>
            </a:r>
            <a:r>
              <a:rPr lang="en-US" altLang="en-US" dirty="0"/>
              <a:t>vocabulary</a:t>
            </a:r>
            <a:br>
              <a:rPr lang="en-US" altLang="en-US" dirty="0"/>
            </a:br>
            <a:r>
              <a:rPr lang="en-US" altLang="en-US" dirty="0"/>
              <a:t>─ </a:t>
            </a:r>
            <a:r>
              <a:rPr lang="en-US" altLang="en-US" dirty="0" smtClean="0"/>
              <a:t>interference </a:t>
            </a:r>
            <a:r>
              <a:rPr lang="en-US" altLang="en-US" dirty="0"/>
              <a:t>from L1</a:t>
            </a:r>
            <a:br>
              <a:rPr lang="en-US" altLang="en-US" dirty="0"/>
            </a:br>
            <a:r>
              <a:rPr lang="en-US" altLang="en-US" dirty="0"/>
              <a:t>─ </a:t>
            </a:r>
            <a:r>
              <a:rPr lang="en-US" altLang="en-US" dirty="0" smtClean="0"/>
              <a:t>interlingual </a:t>
            </a:r>
            <a:r>
              <a:rPr lang="en-US" altLang="en-US" dirty="0"/>
              <a:t>contrasts </a:t>
            </a:r>
            <a:br>
              <a:rPr lang="en-US" altLang="en-US" dirty="0"/>
            </a:br>
            <a:r>
              <a:rPr lang="en-US" altLang="en-US" dirty="0"/>
              <a:t>─ </a:t>
            </a:r>
            <a:r>
              <a:rPr lang="en-US" altLang="en-US" dirty="0" smtClean="0"/>
              <a:t>learners</a:t>
            </a:r>
            <a:r>
              <a:rPr lang="en-US" altLang="en-US" dirty="0"/>
              <a:t>’ habits and preferences</a:t>
            </a:r>
            <a:r>
              <a:rPr lang="en-US" altLang="en-US" dirty="0" smtClean="0"/>
              <a:t>”</a:t>
            </a:r>
            <a:br>
              <a:rPr lang="en-US" altLang="en-US" dirty="0" smtClean="0"/>
            </a:br>
            <a:r>
              <a:rPr lang="en-US" altLang="en-US" dirty="0" smtClean="0"/>
              <a:t>([</a:t>
            </a:r>
            <a:r>
              <a:rPr lang="en-US" altLang="en-US" dirty="0" err="1"/>
              <a:t>Tomaszczyk</a:t>
            </a:r>
            <a:r>
              <a:rPr lang="en-US" altLang="en-US" dirty="0"/>
              <a:t>, 1979, 1981, 1983, </a:t>
            </a:r>
            <a:r>
              <a:rPr lang="en-US" altLang="en-US" dirty="0" smtClean="0"/>
              <a:t>1984]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mtClean="0"/>
              <a:t>in Adamska-Sałaciak</a:t>
            </a:r>
            <a:r>
              <a:rPr lang="en-US" altLang="en-US" dirty="0"/>
              <a:t>, 2006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DOWN</a:t>
            </a:r>
            <a:r>
              <a:rPr lang="en-US" sz="2400" i="1" dirty="0" smtClean="0">
                <a:solidFill>
                  <a:srgbClr val="EA1C24"/>
                </a:solidFill>
              </a:rPr>
              <a:t> </a:t>
            </a:r>
            <a:r>
              <a:rPr lang="en-US" sz="2400" dirty="0" smtClean="0">
                <a:solidFill>
                  <a:srgbClr val="EA1C24"/>
                </a:solidFill>
              </a:rPr>
              <a:t>&amp; </a:t>
            </a:r>
            <a:r>
              <a:rPr lang="en-US" sz="2400" i="1" dirty="0" smtClean="0">
                <a:solidFill>
                  <a:srgbClr val="EA1C24"/>
                </a:solidFill>
              </a:rPr>
              <a:t>OUT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1999-2005 </a:t>
            </a:r>
            <a:r>
              <a:rPr lang="en-US" altLang="en-US" i="1" dirty="0"/>
              <a:t>Random </a:t>
            </a:r>
            <a:r>
              <a:rPr lang="en-US" altLang="en-US" i="1" dirty="0" smtClean="0"/>
              <a:t>House</a:t>
            </a:r>
          </a:p>
          <a:p>
            <a:r>
              <a:rPr lang="en-US" altLang="en-US" dirty="0" smtClean="0"/>
              <a:t>2006 Cobuild</a:t>
            </a:r>
          </a:p>
          <a:p>
            <a:r>
              <a:rPr lang="en-US" altLang="en-US" dirty="0" smtClean="0"/>
              <a:t>2009 </a:t>
            </a:r>
            <a:r>
              <a:rPr lang="en-US" altLang="en-US" i="1" dirty="0"/>
              <a:t>Chambers </a:t>
            </a:r>
            <a:r>
              <a:rPr lang="en-US" altLang="en-US" i="1" dirty="0" err="1" smtClean="0"/>
              <a:t>Harrap</a:t>
            </a:r>
            <a:endParaRPr lang="en-US" altLang="en-US" i="1" dirty="0" smtClean="0"/>
          </a:p>
          <a:p>
            <a:r>
              <a:rPr lang="en-US" altLang="en-US" dirty="0" smtClean="0"/>
              <a:t>2011 Longman</a:t>
            </a:r>
          </a:p>
          <a:p>
            <a:r>
              <a:rPr lang="en-US" altLang="en-US" dirty="0" smtClean="0"/>
              <a:t>2008 Langenscheidt</a:t>
            </a:r>
          </a:p>
          <a:p>
            <a:r>
              <a:rPr lang="en-US" altLang="en-US" dirty="0" smtClean="0"/>
              <a:t>2012 </a:t>
            </a:r>
            <a:r>
              <a:rPr lang="en-US" altLang="en-US" dirty="0" err="1" smtClean="0"/>
              <a:t>Duden</a:t>
            </a:r>
            <a:endParaRPr lang="en-US" altLang="en-US" dirty="0" smtClean="0"/>
          </a:p>
          <a:p>
            <a:r>
              <a:rPr lang="en-US" altLang="en-US" dirty="0" smtClean="0"/>
              <a:t>2013 </a:t>
            </a:r>
            <a:r>
              <a:rPr lang="en-US" altLang="en-US" i="1" dirty="0" err="1"/>
              <a:t>Cornelsen</a:t>
            </a:r>
            <a:r>
              <a:rPr lang="en-US" altLang="en-US" i="1" dirty="0"/>
              <a:t>, </a:t>
            </a:r>
            <a:r>
              <a:rPr lang="en-US" altLang="en-US" i="1" dirty="0" smtClean="0"/>
              <a:t>Wiley</a:t>
            </a:r>
          </a:p>
          <a:p>
            <a:r>
              <a:rPr lang="en-US" altLang="en-US" dirty="0" smtClean="0"/>
              <a:t>? k dictionaries ?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CHAMBERS HARRAP closing 15.9.2009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en-US" dirty="0"/>
              <a:t>“The digital revolution is changing the way </a:t>
            </a:r>
            <a:r>
              <a:rPr lang="en-US" dirty="0" smtClean="0">
                <a:solidFill>
                  <a:srgbClr val="EA1C24"/>
                </a:solidFill>
              </a:rPr>
              <a:t>readers </a:t>
            </a:r>
            <a:r>
              <a:rPr lang="en-US" altLang="en-US" dirty="0" smtClean="0"/>
              <a:t>consume </a:t>
            </a:r>
            <a:r>
              <a:rPr lang="en-US" altLang="en-US" dirty="0"/>
              <a:t>news and search for information. People are moving away from printed reference books and </a:t>
            </a:r>
            <a:r>
              <a:rPr lang="en-US" altLang="en-US" dirty="0" smtClean="0"/>
              <a:t>going </a:t>
            </a:r>
            <a:r>
              <a:rPr lang="en-US" dirty="0" smtClean="0">
                <a:solidFill>
                  <a:srgbClr val="EA1C24"/>
                </a:solidFill>
              </a:rPr>
              <a:t>online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/>
              <a:t>where, generally, they expect to get their information for </a:t>
            </a:r>
            <a:r>
              <a:rPr lang="en-US" altLang="en-US" dirty="0">
                <a:solidFill>
                  <a:srgbClr val="EA1C24"/>
                </a:solidFill>
              </a:rPr>
              <a:t>free</a:t>
            </a:r>
            <a:r>
              <a:rPr lang="en-US" altLang="en-US" dirty="0" smtClean="0"/>
              <a:t>...”  [PR for Hachette UK]</a:t>
            </a:r>
          </a:p>
          <a:p>
            <a:pPr marL="0" indent="0">
              <a:buNone/>
            </a:pPr>
            <a:endParaRPr lang="en-US" sz="2400" dirty="0" smtClean="0">
              <a:solidFill>
                <a:srgbClr val="EA1C24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EA1C24"/>
                </a:solidFill>
                <a:latin typeface="+mj-lt"/>
              </a:rPr>
              <a:t>HOWEVER</a:t>
            </a:r>
          </a:p>
          <a:p>
            <a:r>
              <a:rPr lang="en-US" altLang="ja-JP" dirty="0" smtClean="0"/>
              <a:t>dictionary </a:t>
            </a:r>
            <a:r>
              <a:rPr lang="en-US" altLang="ja-JP" i="1" dirty="0">
                <a:solidFill>
                  <a:srgbClr val="EA1C24"/>
                </a:solidFill>
              </a:rPr>
              <a:t>users</a:t>
            </a:r>
            <a:r>
              <a:rPr lang="en-US" altLang="ja-JP" dirty="0">
                <a:solidFill>
                  <a:srgbClr val="EA1C24"/>
                </a:solidFill>
              </a:rPr>
              <a:t> </a:t>
            </a:r>
            <a:r>
              <a:rPr lang="en-US" altLang="ja-JP" dirty="0" smtClean="0"/>
              <a:t>were no longer </a:t>
            </a:r>
            <a:r>
              <a:rPr lang="en-US" altLang="ja-JP" dirty="0">
                <a:solidFill>
                  <a:srgbClr val="EA1C24"/>
                </a:solidFill>
              </a:rPr>
              <a:t>readers</a:t>
            </a:r>
            <a:endParaRPr lang="en-US" altLang="en-US" dirty="0">
              <a:solidFill>
                <a:srgbClr val="EA1C24"/>
              </a:solidFill>
            </a:endParaRPr>
          </a:p>
          <a:p>
            <a:r>
              <a:rPr lang="en-US" altLang="ja-JP" dirty="0">
                <a:solidFill>
                  <a:srgbClr val="EA1C24"/>
                </a:solidFill>
              </a:rPr>
              <a:t>online </a:t>
            </a:r>
            <a:r>
              <a:rPr lang="en-US" altLang="ja-JP" dirty="0" smtClean="0"/>
              <a:t>has already been shifting to </a:t>
            </a:r>
            <a:r>
              <a:rPr lang="en-US" altLang="ja-JP" i="1" dirty="0" smtClean="0">
                <a:solidFill>
                  <a:srgbClr val="EA1C24"/>
                </a:solidFill>
              </a:rPr>
              <a:t>mobile</a:t>
            </a:r>
          </a:p>
          <a:p>
            <a:r>
              <a:rPr lang="en-US" altLang="en-US" dirty="0" smtClean="0"/>
              <a:t>(there is no</a:t>
            </a:r>
            <a:r>
              <a:rPr lang="en-US" altLang="en-US" i="1" dirty="0" smtClean="0"/>
              <a:t> </a:t>
            </a:r>
            <a:r>
              <a:rPr lang="en-US" altLang="en-US" dirty="0" smtClean="0">
                <a:solidFill>
                  <a:srgbClr val="EA1C24"/>
                </a:solidFill>
              </a:rPr>
              <a:t>free </a:t>
            </a:r>
            <a:r>
              <a:rPr lang="en-US" altLang="en-US" dirty="0"/>
              <a:t>lunch </a:t>
            </a:r>
            <a:r>
              <a:rPr lang="en-US" altLang="en-US" dirty="0">
                <a:latin typeface="Bookman Old Style" panose="02050604050505020204" pitchFamily="18" charset="0"/>
              </a:rPr>
              <a:t>→ </a:t>
            </a:r>
            <a:r>
              <a:rPr lang="en-US" altLang="en-US" i="1" dirty="0" smtClean="0">
                <a:solidFill>
                  <a:srgbClr val="EA1C24"/>
                </a:solidFill>
              </a:rPr>
              <a:t>U </a:t>
            </a:r>
            <a:r>
              <a:rPr lang="en-US" altLang="en-US" i="1" dirty="0" smtClean="0">
                <a:solidFill>
                  <a:srgbClr val="FF0000"/>
                </a:solidFill>
              </a:rPr>
              <a:t>R</a:t>
            </a:r>
            <a:r>
              <a:rPr lang="en-US" altLang="en-US" dirty="0" smtClean="0"/>
              <a:t> the </a:t>
            </a:r>
            <a:r>
              <a:rPr lang="en-US" altLang="en-US" i="1" dirty="0" smtClean="0">
                <a:solidFill>
                  <a:srgbClr val="EA1C24"/>
                </a:solidFill>
              </a:rPr>
              <a:t>product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MACMILLAN online 5.11.2012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i="1" dirty="0"/>
              <a:t>Macmillan English Dictionary for Advanced </a:t>
            </a:r>
            <a:r>
              <a:rPr lang="en-US" altLang="en-US" i="1" dirty="0" smtClean="0"/>
              <a:t>Learners</a:t>
            </a:r>
            <a:endParaRPr lang="en-US" altLang="ja-JP" i="1" dirty="0"/>
          </a:p>
          <a:p>
            <a:r>
              <a:rPr lang="en-US" altLang="en-US" dirty="0" smtClean="0"/>
              <a:t>official stop of print, be </a:t>
            </a:r>
            <a:r>
              <a:rPr lang="en-US" altLang="en-US" dirty="0"/>
              <a:t>available </a:t>
            </a:r>
            <a:r>
              <a:rPr lang="en-US" altLang="en-US" dirty="0" smtClean="0"/>
              <a:t>only online</a:t>
            </a:r>
          </a:p>
          <a:p>
            <a:pPr lvl="0"/>
            <a:r>
              <a:rPr lang="en-US" altLang="en-US" dirty="0" smtClean="0"/>
              <a:t>echoes industry changes, stirs </a:t>
            </a:r>
            <a:r>
              <a:rPr lang="en-US" altLang="en-US" dirty="0"/>
              <a:t>fresh debate</a:t>
            </a:r>
          </a:p>
          <a:p>
            <a:r>
              <a:rPr lang="en-US" altLang="en-US" dirty="0"/>
              <a:t>ongoing discussion since </a:t>
            </a:r>
            <a:r>
              <a:rPr lang="en-US" altLang="en-US" dirty="0" smtClean="0"/>
              <a:t>the turn of the century in </a:t>
            </a:r>
            <a:r>
              <a:rPr lang="en-US" altLang="ja-JP" dirty="0" smtClean="0"/>
              <a:t>lexicography conferences </a:t>
            </a:r>
            <a:r>
              <a:rPr lang="en-US" altLang="ja-JP" dirty="0" smtClean="0">
                <a:ea typeface="ＭＳ Ｐゴシック" pitchFamily="34" charset="-128"/>
              </a:rPr>
              <a:t>(eLex</a:t>
            </a:r>
            <a:r>
              <a:rPr lang="en-US" altLang="ja-JP" dirty="0" smtClean="0"/>
              <a:t>, </a:t>
            </a:r>
            <a:r>
              <a:rPr lang="en-US" altLang="ja-JP" dirty="0"/>
              <a:t>etc</a:t>
            </a:r>
            <a:r>
              <a:rPr lang="en-US" altLang="ja-JP" dirty="0" smtClean="0"/>
              <a:t>.) </a:t>
            </a:r>
            <a:r>
              <a:rPr lang="en-US" altLang="ja-JP" dirty="0"/>
              <a:t>and </a:t>
            </a:r>
            <a:r>
              <a:rPr lang="en-US" altLang="ja-JP" dirty="0" smtClean="0"/>
              <a:t>journals (cf. Esposito, J. 2002. ‘Dictionaries – another Netscape?’ </a:t>
            </a:r>
            <a:r>
              <a:rPr lang="en-US" altLang="ja-JP" i="1" dirty="0" smtClean="0"/>
              <a:t>Kernerman Dictionary News</a:t>
            </a:r>
            <a:r>
              <a:rPr lang="en-US" altLang="ja-JP" dirty="0" smtClean="0"/>
              <a:t>, 10)</a:t>
            </a:r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BOOKREPORT talkback</a:t>
            </a:r>
            <a:r>
              <a:rPr lang="en-US" sz="2400" i="1" dirty="0" smtClean="0">
                <a:solidFill>
                  <a:srgbClr val="EA1C24"/>
                </a:solidFill>
              </a:rPr>
              <a:t> </a:t>
            </a:r>
            <a:r>
              <a:rPr lang="en-US" sz="2400" dirty="0" smtClean="0">
                <a:solidFill>
                  <a:srgbClr val="EA1C24"/>
                </a:solidFill>
              </a:rPr>
              <a:t>8.11.2012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en-US" dirty="0" smtClean="0"/>
              <a:t>“</a:t>
            </a:r>
            <a:r>
              <a:rPr lang="en-US" altLang="en-US" dirty="0"/>
              <a:t>Langenscheidt will go the same way as </a:t>
            </a:r>
            <a:r>
              <a:rPr lang="en-US" altLang="en-US" dirty="0" err="1" smtClean="0"/>
              <a:t>Brockhaus</a:t>
            </a:r>
            <a:r>
              <a:rPr lang="en-US" altLang="en-US" dirty="0" smtClean="0"/>
              <a:t>. </a:t>
            </a:r>
            <a:r>
              <a:rPr lang="en-US" altLang="en-US" u="sng" dirty="0" smtClean="0"/>
              <a:t>As </a:t>
            </a:r>
            <a:r>
              <a:rPr lang="en-US" altLang="en-US" u="sng" dirty="0"/>
              <a:t>the</a:t>
            </a:r>
            <a:r>
              <a:rPr lang="en-US" altLang="en-US" dirty="0"/>
              <a:t> Wikipedia </a:t>
            </a:r>
            <a:r>
              <a:rPr lang="en-US" altLang="en-US" u="sng" dirty="0" err="1"/>
              <a:t>Brockhaus</a:t>
            </a:r>
            <a:r>
              <a:rPr lang="en-US" altLang="en-US" u="sng" dirty="0"/>
              <a:t> made</a:t>
            </a:r>
            <a:r>
              <a:rPr lang="en-US" altLang="en-US" dirty="0"/>
              <a:t> ​​redundant, so does Leo.org </a:t>
            </a:r>
            <a:r>
              <a:rPr lang="en-US" altLang="en-US" u="sng" dirty="0"/>
              <a:t>already obsolete</a:t>
            </a:r>
            <a:r>
              <a:rPr lang="en-US" altLang="en-US" dirty="0"/>
              <a:t> for years Langenscheidt. </a:t>
            </a:r>
            <a:r>
              <a:rPr lang="en-US" altLang="en-US" u="sng" dirty="0"/>
              <a:t>There</a:t>
            </a:r>
            <a:r>
              <a:rPr lang="en-US" altLang="en-US" dirty="0"/>
              <a:t> are now also using Google Translate and Linguee </a:t>
            </a:r>
            <a:r>
              <a:rPr lang="en-US" altLang="en-US" u="sng" dirty="0"/>
              <a:t>deals</a:t>
            </a:r>
            <a:r>
              <a:rPr lang="en-US" altLang="en-US" dirty="0"/>
              <a:t> that go far beyond Leo.org – </a:t>
            </a:r>
            <a:r>
              <a:rPr lang="en-US" altLang="en-US" dirty="0">
                <a:solidFill>
                  <a:srgbClr val="EA1C24"/>
                </a:solidFill>
              </a:rPr>
              <a:t>good computer translations (Google Translate) </a:t>
            </a:r>
            <a:r>
              <a:rPr lang="en-US" altLang="en-US" dirty="0"/>
              <a:t>or search in huge translation databases (Linguee) Langenscheidt probably will not be able to offer. I do not think Langenscheidt will </a:t>
            </a:r>
            <a:r>
              <a:rPr lang="en-US" altLang="en-US" u="sng" dirty="0"/>
              <a:t>suspend</a:t>
            </a:r>
            <a:r>
              <a:rPr lang="en-US" altLang="en-US" dirty="0"/>
              <a:t> this competition for a long time </a:t>
            </a:r>
            <a:r>
              <a:rPr lang="en-US" altLang="en-US" u="sng" dirty="0"/>
              <a:t>can</a:t>
            </a:r>
            <a:r>
              <a:rPr lang="en-US" altLang="en-US" dirty="0" smtClean="0"/>
              <a:t>.” L. </a:t>
            </a:r>
            <a:r>
              <a:rPr lang="en-US" altLang="en-US" dirty="0" err="1" smtClean="0"/>
              <a:t>Niedertauf</a:t>
            </a: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[DE-EN translation by Google Translate, 2013]</a:t>
            </a:r>
          </a:p>
          <a:p>
            <a:pPr>
              <a:buNone/>
            </a:pPr>
            <a:r>
              <a:rPr lang="en-US" sz="2400" dirty="0" smtClean="0">
                <a:solidFill>
                  <a:srgbClr val="EA1C24"/>
                </a:solidFill>
                <a:latin typeface="+mj-lt"/>
              </a:rPr>
              <a:t>2015: OUP buys BAB.LA</a:t>
            </a:r>
            <a:endParaRPr lang="en-US" altLang="ja-JP" sz="24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USER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Native digital, interactive &amp; interoperable</a:t>
            </a:r>
          </a:p>
          <a:p>
            <a:r>
              <a:rPr lang="en-US" altLang="en-US" dirty="0" smtClean="0"/>
              <a:t>New </a:t>
            </a:r>
            <a:r>
              <a:rPr lang="en-US" altLang="en-US" dirty="0"/>
              <a:t>media, usage forms, needs &amp; solutions</a:t>
            </a:r>
          </a:p>
          <a:p>
            <a:r>
              <a:rPr lang="en-US" altLang="en-US" dirty="0" smtClean="0"/>
              <a:t>Enriched experience &amp; higher expectations</a:t>
            </a:r>
            <a:endParaRPr lang="en-US" altLang="en-US" dirty="0"/>
          </a:p>
          <a:p>
            <a:r>
              <a:rPr lang="en-US" altLang="en-US" dirty="0" smtClean="0"/>
              <a:t>Increased participation &amp; crowdsourcing</a:t>
            </a:r>
          </a:p>
          <a:p>
            <a:r>
              <a:rPr lang="en-US" altLang="en-US" dirty="0" smtClean="0"/>
              <a:t>Privacy &amp; advertising</a:t>
            </a:r>
            <a:endParaRPr lang="en-US" altLang="en-US" dirty="0"/>
          </a:p>
          <a:p>
            <a:r>
              <a:rPr lang="en-US" altLang="en-US" dirty="0" smtClean="0"/>
              <a:t>Part of the product</a:t>
            </a:r>
          </a:p>
          <a:p>
            <a:r>
              <a:rPr lang="en-US" altLang="en-US" dirty="0" smtClean="0"/>
              <a:t>Borderless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PUBLIC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EA1C24"/>
                </a:solidFill>
                <a:latin typeface="+mj-lt"/>
              </a:rPr>
              <a:t>national institutes</a:t>
            </a:r>
            <a:endParaRPr lang="en-US" altLang="en-US" sz="2800" dirty="0">
              <a:latin typeface="+mj-lt"/>
            </a:endParaRPr>
          </a:p>
          <a:p>
            <a:r>
              <a:rPr lang="en-US" altLang="en-US" sz="2800" dirty="0" smtClean="0"/>
              <a:t>Germany </a:t>
            </a:r>
            <a:r>
              <a:rPr lang="en-US" altLang="en-US" sz="2800" dirty="0"/>
              <a:t>– </a:t>
            </a:r>
            <a:r>
              <a:rPr lang="en-US" altLang="en-US" sz="2800" dirty="0" smtClean="0"/>
              <a:t>IDS</a:t>
            </a:r>
          </a:p>
          <a:p>
            <a:r>
              <a:rPr lang="en-US" altLang="en-US" sz="2800" dirty="0" smtClean="0"/>
              <a:t>Hungary </a:t>
            </a:r>
            <a:r>
              <a:rPr lang="en-US" altLang="en-US" sz="2800" dirty="0"/>
              <a:t>– </a:t>
            </a:r>
            <a:r>
              <a:rPr lang="en-US" sz="2800" dirty="0" err="1"/>
              <a:t>Nyelvtudományi</a:t>
            </a:r>
            <a:r>
              <a:rPr lang="en-US" sz="2800" dirty="0"/>
              <a:t> </a:t>
            </a:r>
            <a:r>
              <a:rPr lang="en-US" sz="2800" dirty="0" err="1"/>
              <a:t>Intézet</a:t>
            </a:r>
            <a:endParaRPr lang="en-US" altLang="en-US" sz="2800" dirty="0"/>
          </a:p>
          <a:p>
            <a:r>
              <a:rPr lang="en-US" altLang="en-US" sz="2800" dirty="0"/>
              <a:t>Israel – Hebrew Language </a:t>
            </a:r>
            <a:r>
              <a:rPr lang="en-US" altLang="en-US" sz="2800" dirty="0" smtClean="0"/>
              <a:t>Academy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  – </a:t>
            </a:r>
            <a:r>
              <a:rPr lang="en-US" altLang="en-US" sz="2800" dirty="0"/>
              <a:t>Arabic Language Academy </a:t>
            </a:r>
          </a:p>
          <a:p>
            <a:r>
              <a:rPr lang="en-US" altLang="en-US" sz="2800" dirty="0" smtClean="0"/>
              <a:t>The </a:t>
            </a:r>
            <a:r>
              <a:rPr lang="en-US" altLang="en-US" sz="2800" dirty="0"/>
              <a:t>Netherlands – </a:t>
            </a:r>
            <a:r>
              <a:rPr lang="en-US" altLang="en-US" sz="2800" dirty="0" smtClean="0"/>
              <a:t>INT, </a:t>
            </a:r>
            <a:r>
              <a:rPr lang="en-US" altLang="en-US" sz="2800" dirty="0" err="1" smtClean="0"/>
              <a:t>Fryske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Akademy</a:t>
            </a:r>
            <a:endParaRPr lang="en-US" altLang="en-US" sz="2800" dirty="0" smtClean="0"/>
          </a:p>
          <a:p>
            <a:r>
              <a:rPr lang="en-US" altLang="en-US" sz="2800" dirty="0" smtClean="0"/>
              <a:t>etc.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EA1C24"/>
                </a:solidFill>
                <a:latin typeface="+mj-lt"/>
              </a:rPr>
              <a:t>academia</a:t>
            </a:r>
            <a:endParaRPr lang="en-US" sz="2800" dirty="0">
              <a:solidFill>
                <a:srgbClr val="EA1C24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EA1C24"/>
                </a:solidFill>
                <a:latin typeface="+mj-lt"/>
              </a:rPr>
              <a:t>industry</a:t>
            </a:r>
            <a:endParaRPr lang="en-US" alt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EA1C24"/>
                </a:solidFill>
                <a:latin typeface="+mj-lt"/>
              </a:rPr>
              <a:t>professional </a:t>
            </a:r>
            <a:r>
              <a:rPr lang="en-US" sz="2800" dirty="0">
                <a:solidFill>
                  <a:srgbClr val="EA1C24"/>
                </a:solidFill>
                <a:latin typeface="+mj-lt"/>
              </a:rPr>
              <a:t>associations</a:t>
            </a:r>
            <a:endParaRPr lang="en-US" altLang="en-US" sz="2800" dirty="0">
              <a:latin typeface="+mj-lt"/>
            </a:endParaRPr>
          </a:p>
          <a:p>
            <a:r>
              <a:rPr lang="en-US" altLang="en-US" sz="2800" dirty="0"/>
              <a:t>Afrilex, Asialex, Australex, DSNA, Euralex</a:t>
            </a:r>
          </a:p>
          <a:p>
            <a:r>
              <a:rPr lang="en-US" altLang="en-US" sz="2800" dirty="0"/>
              <a:t>eLex, ENeL, ISHILL, etc.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→ </a:t>
            </a:r>
            <a:r>
              <a:rPr lang="en-US" altLang="en-US" sz="2800" dirty="0" smtClean="0"/>
              <a:t>GLOBALEX</a:t>
            </a:r>
            <a:endParaRPr lang="en-US" alt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THEME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altLang="zh-CN" dirty="0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evolution of lexicography over the last generation –</a:t>
            </a:r>
            <a:br>
              <a:rPr lang="en-US" sz="2800" dirty="0" smtClean="0"/>
            </a:br>
            <a:r>
              <a:rPr lang="en-US" sz="2800" dirty="0" smtClean="0"/>
              <a:t>  going beyond a single dictionary print product</a:t>
            </a:r>
            <a:br>
              <a:rPr lang="en-US" sz="2800" dirty="0" smtClean="0"/>
            </a:br>
            <a:r>
              <a:rPr lang="en-US" sz="2800" dirty="0" smtClean="0"/>
              <a:t>  to cross-language lexical datasets &amp; services </a:t>
            </a:r>
            <a:br>
              <a:rPr lang="en-US" sz="2800" dirty="0" smtClean="0"/>
            </a:br>
            <a:r>
              <a:rPr lang="en-US" sz="2800" dirty="0" smtClean="0"/>
              <a:t>  that interoperate with language technology</a:t>
            </a:r>
            <a:br>
              <a:rPr lang="en-US" sz="2800" dirty="0" smtClean="0"/>
            </a:br>
            <a:r>
              <a:rPr lang="en-US" sz="2800" dirty="0" smtClean="0"/>
              <a:t>  and smart collaborative systems</a:t>
            </a:r>
            <a:br>
              <a:rPr lang="en-US" sz="2800" dirty="0" smtClean="0"/>
            </a:br>
            <a:r>
              <a:rPr lang="en-US" sz="2800" dirty="0" smtClean="0"/>
              <a:t>– with reference to the work of K Dictionaries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The QUESTION is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49377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en-US" i="1" dirty="0" smtClean="0">
                <a:solidFill>
                  <a:srgbClr val="EA1C24"/>
                </a:solidFill>
              </a:rPr>
              <a:t>NOT</a:t>
            </a:r>
            <a:r>
              <a:rPr lang="en-US" altLang="en-US" dirty="0" smtClean="0">
                <a:solidFill>
                  <a:srgbClr val="EA1C24"/>
                </a:solidFill>
              </a:rPr>
              <a:t> </a:t>
            </a:r>
            <a:r>
              <a:rPr lang="en-US" altLang="en-US" strike="sngStrike" dirty="0" smtClean="0"/>
              <a:t>Will there </a:t>
            </a:r>
            <a:r>
              <a:rPr lang="en-US" altLang="en-US" strike="sngStrike" dirty="0"/>
              <a:t>be dictionaries </a:t>
            </a:r>
            <a:r>
              <a:rPr lang="en-US" altLang="en-US" i="1" strike="sngStrike" dirty="0"/>
              <a:t>in </a:t>
            </a:r>
            <a:r>
              <a:rPr lang="en-US" altLang="en-US" i="1" strike="sngStrike" dirty="0" smtClean="0"/>
              <a:t>print </a:t>
            </a:r>
            <a:r>
              <a:rPr lang="en-US" altLang="en-US" strike="sngStrike" dirty="0" smtClean="0"/>
              <a:t>?</a:t>
            </a:r>
            <a:endParaRPr lang="en-US" altLang="en-US" i="1" strike="sngStrike" dirty="0" smtClean="0"/>
          </a:p>
          <a:p>
            <a:pPr marL="0" indent="0">
              <a:buNone/>
            </a:pPr>
            <a:r>
              <a:rPr lang="en-US" altLang="en-US" i="1" dirty="0" smtClean="0">
                <a:solidFill>
                  <a:srgbClr val="EA1C24"/>
                </a:solidFill>
              </a:rPr>
              <a:t>BUT</a:t>
            </a:r>
            <a:r>
              <a:rPr lang="en-US" altLang="en-US" dirty="0" smtClean="0">
                <a:solidFill>
                  <a:srgbClr val="EA1C24"/>
                </a:solidFill>
              </a:rPr>
              <a:t> </a:t>
            </a:r>
            <a:r>
              <a:rPr lang="en-US" altLang="en-US" spc="300" dirty="0" smtClean="0"/>
              <a:t>Will there be </a:t>
            </a:r>
            <a:r>
              <a:rPr lang="en-US" altLang="en-US" i="1" spc="300" dirty="0" smtClean="0"/>
              <a:t>dictionaries </a:t>
            </a:r>
            <a:r>
              <a:rPr lang="en-US" altLang="en-US" spc="300" dirty="0" smtClean="0"/>
              <a:t>?</a:t>
            </a:r>
            <a:endParaRPr lang="en-US" altLang="en-US" i="1" spc="300" dirty="0" smtClean="0"/>
          </a:p>
          <a:p>
            <a:r>
              <a:rPr lang="en-US" altLang="en-US" dirty="0" smtClean="0"/>
              <a:t>What will they become, for what and for whom</a:t>
            </a:r>
          </a:p>
          <a:p>
            <a:r>
              <a:rPr lang="en-US" altLang="en-US" dirty="0" smtClean="0"/>
              <a:t>Which development </a:t>
            </a:r>
            <a:r>
              <a:rPr lang="en-US" altLang="en-US" dirty="0"/>
              <a:t>forms </a:t>
            </a:r>
            <a:r>
              <a:rPr lang="en-US" altLang="en-US" dirty="0" smtClean="0"/>
              <a:t>and use would they have</a:t>
            </a:r>
          </a:p>
          <a:p>
            <a:r>
              <a:rPr lang="en-US" altLang="en-US" dirty="0"/>
              <a:t>How </a:t>
            </a:r>
            <a:r>
              <a:rPr lang="en-US" altLang="en-US" dirty="0" smtClean="0"/>
              <a:t>can they </a:t>
            </a:r>
            <a:r>
              <a:rPr lang="en-US" altLang="en-US" dirty="0"/>
              <a:t>interplay in new environments </a:t>
            </a:r>
            <a:r>
              <a:rPr lang="en-US" altLang="en-US" dirty="0" smtClean="0"/>
              <a:t>with</a:t>
            </a:r>
            <a:br>
              <a:rPr lang="en-US" altLang="en-US" dirty="0" smtClean="0"/>
            </a:br>
            <a:r>
              <a:rPr lang="en-US" altLang="en-US" dirty="0" smtClean="0"/>
              <a:t>new knowledge systems and artificial intelligence</a:t>
            </a:r>
          </a:p>
          <a:p>
            <a:pPr>
              <a:buNone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K DICTIONARIES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21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>
                <a:ea typeface="ＭＳ Ｐゴシック" pitchFamily="34" charset="-128"/>
                <a:cs typeface="Calibri"/>
              </a:rPr>
              <a:t>Founded 1993,</a:t>
            </a:r>
            <a:r>
              <a:rPr lang="en-US" altLang="ja-JP" dirty="0" smtClean="0">
                <a:ea typeface="ＭＳ Ｐゴシック" pitchFamily="34" charset="-128"/>
              </a:rPr>
              <a:t> Tel Aviv</a:t>
            </a:r>
          </a:p>
          <a:p>
            <a:pPr lvl="0"/>
            <a:r>
              <a:rPr lang="en-US" altLang="ja-JP" smtClean="0">
                <a:ea typeface="ＭＳ Ｐゴシック" pitchFamily="34" charset="-128"/>
              </a:rPr>
              <a:t>Creates technology-driven-content</a:t>
            </a:r>
            <a:endParaRPr lang="en-US" altLang="ja-JP" dirty="0" smtClean="0">
              <a:ea typeface="ＭＳ Ｐゴシック" pitchFamily="34" charset="-128"/>
            </a:endParaRPr>
          </a:p>
          <a:p>
            <a:pPr lvl="0"/>
            <a:r>
              <a:rPr lang="en-US" altLang="ja-JP" smtClean="0">
                <a:ea typeface="ＭＳ Ｐゴシック" pitchFamily="34" charset="-128"/>
              </a:rPr>
              <a:t>Develops multi-language </a:t>
            </a:r>
            <a:r>
              <a:rPr lang="en-US" altLang="ja-JP" dirty="0" smtClean="0">
                <a:ea typeface="ＭＳ Ｐゴシック" pitchFamily="34" charset="-128"/>
              </a:rPr>
              <a:t>lexical data</a:t>
            </a:r>
          </a:p>
          <a:p>
            <a:pPr lvl="0"/>
            <a:r>
              <a:rPr lang="en-US" altLang="ja-JP" dirty="0" smtClean="0">
                <a:ea typeface="ＭＳ Ｐゴシック" pitchFamily="34" charset="-128"/>
              </a:rPr>
              <a:t>Publishes dictionary newsletter and papers</a:t>
            </a:r>
          </a:p>
          <a:p>
            <a:pPr lvl="0"/>
            <a:r>
              <a:rPr lang="en-US" altLang="ja-JP" dirty="0" smtClean="0">
                <a:ea typeface="ＭＳ Ｐゴシック" pitchFamily="34" charset="-128"/>
              </a:rPr>
              <a:t>Cooperates worldwide with</a:t>
            </a:r>
            <a:r>
              <a:rPr lang="en-US" altLang="ja-JP" smtClean="0">
                <a:ea typeface="ＭＳ Ｐゴシック" pitchFamily="34" charset="-128"/>
              </a:rPr>
              <a:t/>
            </a:r>
            <a:br>
              <a:rPr lang="en-US" altLang="ja-JP" smtClean="0">
                <a:ea typeface="ＭＳ Ｐゴシック" pitchFamily="34" charset="-128"/>
              </a:rPr>
            </a:br>
            <a:r>
              <a:rPr lang="en-US" altLang="ja-JP" smtClean="0">
                <a:ea typeface="ＭＳ Ｐゴシック" pitchFamily="34" charset="-128"/>
              </a:rPr>
              <a:t>- </a:t>
            </a:r>
            <a:r>
              <a:rPr lang="en-US" altLang="ja-JP" dirty="0" smtClean="0">
                <a:ea typeface="ＭＳ Ｐゴシック" pitchFamily="34" charset="-128"/>
              </a:rPr>
              <a:t>language editors, translators and technicians</a:t>
            </a:r>
            <a:r>
              <a:rPr lang="en-US" altLang="ja-JP" smtClean="0">
                <a:ea typeface="ＭＳ Ｐゴシック" pitchFamily="34" charset="-128"/>
              </a:rPr>
              <a:t/>
            </a:r>
            <a:br>
              <a:rPr lang="en-US" altLang="ja-JP" smtClean="0">
                <a:ea typeface="ＭＳ Ｐゴシック" pitchFamily="34" charset="-128"/>
              </a:rPr>
            </a:br>
            <a:r>
              <a:rPr lang="en-US" altLang="ja-JP" smtClean="0">
                <a:ea typeface="ＭＳ Ｐゴシック" pitchFamily="34" charset="-128"/>
              </a:rPr>
              <a:t>- </a:t>
            </a:r>
            <a:r>
              <a:rPr lang="en-US" altLang="ja-JP" dirty="0" smtClean="0">
                <a:ea typeface="ＭＳ Ｐゴシック" pitchFamily="34" charset="-128"/>
              </a:rPr>
              <a:t>software engineers, architects and designers</a:t>
            </a:r>
            <a:r>
              <a:rPr lang="en-US" altLang="ja-JP" smtClean="0">
                <a:ea typeface="ＭＳ Ｐゴシック" pitchFamily="34" charset="-128"/>
              </a:rPr>
              <a:t/>
            </a:r>
            <a:br>
              <a:rPr lang="en-US" altLang="ja-JP" smtClean="0">
                <a:ea typeface="ＭＳ Ｐゴシック" pitchFamily="34" charset="-128"/>
              </a:rPr>
            </a:br>
            <a:r>
              <a:rPr lang="en-US" altLang="ja-JP" smtClean="0">
                <a:ea typeface="ＭＳ Ｐゴシック" pitchFamily="34" charset="-128"/>
              </a:rPr>
              <a:t>- </a:t>
            </a:r>
            <a:r>
              <a:rPr lang="en-US" altLang="ja-JP" dirty="0" smtClean="0"/>
              <a:t>ICT </a:t>
            </a:r>
            <a:r>
              <a:rPr lang="en-US" altLang="ja-JP" dirty="0"/>
              <a:t>firms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ea typeface="ＭＳ Ｐゴシック" pitchFamily="34" charset="-128"/>
              </a:rPr>
              <a:t>publishing houses</a:t>
            </a:r>
            <a:r>
              <a:rPr lang="en-US" altLang="ja-JP" smtClean="0">
                <a:ea typeface="ＭＳ Ｐゴシック" pitchFamily="34" charset="-128"/>
              </a:rPr>
              <a:t/>
            </a:r>
            <a:br>
              <a:rPr lang="en-US" altLang="ja-JP" smtClean="0">
                <a:ea typeface="ＭＳ Ｐゴシック" pitchFamily="34" charset="-128"/>
              </a:rPr>
            </a:br>
            <a:r>
              <a:rPr lang="en-US" altLang="ja-JP" smtClean="0">
                <a:ea typeface="ＭＳ Ｐゴシック" pitchFamily="34" charset="-128"/>
              </a:rPr>
              <a:t>- </a:t>
            </a:r>
            <a:r>
              <a:rPr lang="en-US" altLang="ja-JP" dirty="0" smtClean="0">
                <a:ea typeface="ＭＳ Ｐゴシック" pitchFamily="34" charset="-128"/>
              </a:rPr>
              <a:t>the academia and professional associations</a:t>
            </a:r>
          </a:p>
        </p:txBody>
      </p:sp>
    </p:spTree>
    <p:extLst>
      <p:ext uri="{BB962C8B-B14F-4D97-AF65-F5344CB8AC3E}">
        <p14:creationId xmlns:p14="http://schemas.microsoft.com/office/powerpoint/2010/main" val="41024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RESOURCES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22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r>
              <a:rPr lang="en-US" altLang="ja-JP" dirty="0"/>
              <a:t>English learners’ &amp; general dictionaries</a:t>
            </a:r>
          </a:p>
          <a:p>
            <a:r>
              <a:rPr lang="en-US" altLang="ja-JP" dirty="0"/>
              <a:t>native &amp; foreign language dictionaries</a:t>
            </a:r>
          </a:p>
          <a:p>
            <a:r>
              <a:rPr lang="en-US" altLang="ja-JP" dirty="0"/>
              <a:t>monolingual, bilingual &amp; multilingual dictionaries</a:t>
            </a:r>
          </a:p>
          <a:p>
            <a:r>
              <a:rPr lang="en-US" altLang="ja-JP" dirty="0"/>
              <a:t>lexicographic editorial tools &amp; applications</a:t>
            </a:r>
          </a:p>
          <a:p>
            <a:r>
              <a:rPr lang="en-US" altLang="ja-JP" dirty="0"/>
              <a:t>morphology &amp; pronunciation</a:t>
            </a:r>
          </a:p>
          <a:p>
            <a:r>
              <a:rPr lang="en-US" altLang="ja-JP" dirty="0"/>
              <a:t>language supplements &amp; </a:t>
            </a:r>
            <a:r>
              <a:rPr lang="en-US" altLang="ja-JP" dirty="0" smtClean="0"/>
              <a:t>audio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77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EVOLUTION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23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ja-JP" dirty="0"/>
              <a:t>English </a:t>
            </a:r>
            <a:r>
              <a:rPr lang="en-US" altLang="ja-JP" dirty="0" smtClean="0">
                <a:ea typeface="ＭＳ Ｐゴシック" pitchFamily="34" charset="-128"/>
              </a:rPr>
              <a:t>monolingual </a:t>
            </a:r>
            <a:r>
              <a:rPr lang="en-US" altLang="ja-JP" dirty="0" smtClean="0"/>
              <a:t>learners’ </a:t>
            </a:r>
            <a:r>
              <a:rPr lang="en-US" altLang="ja-JP" dirty="0" smtClean="0">
                <a:ea typeface="ＭＳ Ｐゴシック" pitchFamily="34" charset="-128"/>
              </a:rPr>
              <a:t>dictionary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/>
              <a:t>English </a:t>
            </a:r>
            <a:r>
              <a:rPr lang="en-US" altLang="ja-JP" dirty="0" smtClean="0"/>
              <a:t>semi-bilingual learners’ </a:t>
            </a:r>
            <a:r>
              <a:rPr lang="en-US" altLang="ja-JP" dirty="0" smtClean="0">
                <a:ea typeface="ＭＳ Ｐゴシック" pitchFamily="34" charset="-128"/>
              </a:rPr>
              <a:t>dictionary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/>
              <a:t>English </a:t>
            </a:r>
            <a:r>
              <a:rPr lang="en-US" altLang="ja-JP" dirty="0" smtClean="0">
                <a:ea typeface="ＭＳ Ｐゴシック" pitchFamily="34" charset="-128"/>
              </a:rPr>
              <a:t>semi-multilingual </a:t>
            </a:r>
            <a:r>
              <a:rPr lang="en-US" altLang="ja-JP" dirty="0" smtClean="0"/>
              <a:t>dictionary</a:t>
            </a:r>
            <a:endParaRPr lang="en-US" altLang="ja-JP" dirty="0" smtClean="0">
              <a:ea typeface="ＭＳ Ｐゴシック" pitchFamily="34" charset="-12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 smtClean="0">
                <a:ea typeface="ＭＳ Ｐゴシック" pitchFamily="34" charset="-128"/>
              </a:rPr>
              <a:t>L2-English reversed indices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 smtClean="0">
                <a:ea typeface="ＭＳ Ｐゴシック" pitchFamily="34" charset="-128"/>
              </a:rPr>
              <a:t>L2 bilingual glossaries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L2, L3 etc. multilingual </a:t>
            </a:r>
            <a:r>
              <a:rPr lang="en-US" altLang="ja-JP" dirty="0" smtClean="0"/>
              <a:t>glossaries</a:t>
            </a:r>
            <a:endParaRPr lang="en-US" altLang="ja-JP" dirty="0"/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 smtClean="0">
                <a:ea typeface="ＭＳ Ｐゴシック" pitchFamily="34" charset="-128"/>
              </a:rPr>
              <a:t>Ln cross-lingual dictionary network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 smtClean="0">
                <a:ea typeface="ＭＳ Ｐゴシック" pitchFamily="34" charset="-128"/>
              </a:rPr>
              <a:t>data mapping &amp; linking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 smtClean="0">
                <a:ea typeface="ＭＳ Ｐゴシック" pitchFamily="34" charset="-128"/>
              </a:rPr>
              <a:t>multiple language flow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dirty="0" smtClean="0">
                <a:ea typeface="ＭＳ Ｐゴシック" pitchFamily="34" charset="-128"/>
              </a:rPr>
              <a:t>cross-solution interoperabiity</a:t>
            </a:r>
          </a:p>
        </p:txBody>
      </p:sp>
    </p:spTree>
    <p:extLst>
      <p:ext uri="{BB962C8B-B14F-4D97-AF65-F5344CB8AC3E}">
        <p14:creationId xmlns:p14="http://schemas.microsoft.com/office/powerpoint/2010/main" val="27537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FRAMEWORK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Setting goals</a:t>
            </a:r>
          </a:p>
          <a:p>
            <a:r>
              <a:rPr lang="en-US" altLang="en-US" dirty="0" smtClean="0"/>
              <a:t>Target audiences</a:t>
            </a:r>
          </a:p>
          <a:p>
            <a:r>
              <a:rPr lang="en-US" altLang="en-US" dirty="0" smtClean="0"/>
              <a:t>Type &amp; scope</a:t>
            </a:r>
          </a:p>
          <a:p>
            <a:r>
              <a:rPr lang="en-US" altLang="en-US" dirty="0" smtClean="0"/>
              <a:t>Budget</a:t>
            </a:r>
          </a:p>
          <a:p>
            <a:r>
              <a:rPr lang="en-US" altLang="en-US" dirty="0" smtClean="0"/>
              <a:t>Timeline</a:t>
            </a:r>
          </a:p>
          <a:p>
            <a:r>
              <a:rPr lang="en-US" altLang="en-US" dirty="0" smtClean="0"/>
              <a:t>Technical infrastructure, resources &amp; support</a:t>
            </a:r>
          </a:p>
          <a:p>
            <a:r>
              <a:rPr lang="en-US" altLang="en-US" dirty="0" smtClean="0"/>
              <a:t>Editorial program and team</a:t>
            </a:r>
          </a:p>
          <a:p>
            <a:r>
              <a:rPr lang="en-US" altLang="en-US" dirty="0" smtClean="0"/>
              <a:t>Compilation, project management &amp; coordination </a:t>
            </a:r>
          </a:p>
          <a:p>
            <a:r>
              <a:rPr lang="en-US" altLang="en-US" dirty="0" smtClean="0"/>
              <a:t>Exchange between L1 editors and L2 translators</a:t>
            </a:r>
          </a:p>
          <a:p>
            <a:r>
              <a:rPr lang="en-US" altLang="en-US" dirty="0" smtClean="0"/>
              <a:t>Documentation, maintenance &amp; administration</a:t>
            </a:r>
          </a:p>
          <a:p>
            <a:r>
              <a:rPr lang="en-US" altLang="en-US" dirty="0" smtClean="0"/>
              <a:t>Marketing, sales &amp; dissemination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LEXIC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Dataset macrostructure</a:t>
            </a:r>
          </a:p>
          <a:p>
            <a:r>
              <a:rPr lang="en-US" altLang="en-US" dirty="0" smtClean="0"/>
              <a:t>Entry microstructure</a:t>
            </a:r>
          </a:p>
          <a:p>
            <a:r>
              <a:rPr lang="en-US" altLang="en-US" dirty="0" smtClean="0"/>
              <a:t>Language resources, headword lists, morphology</a:t>
            </a:r>
            <a:endParaRPr lang="en-US" altLang="en-US" dirty="0"/>
          </a:p>
          <a:p>
            <a:r>
              <a:rPr lang="en-US" altLang="en-US" dirty="0" smtClean="0"/>
              <a:t>Editorial &amp; translation styleguides</a:t>
            </a:r>
          </a:p>
          <a:p>
            <a:r>
              <a:rPr lang="en-US" altLang="en-US" dirty="0" smtClean="0"/>
              <a:t>Pronunciation tables</a:t>
            </a:r>
          </a:p>
          <a:p>
            <a:r>
              <a:rPr lang="en-US" altLang="en-US" dirty="0" smtClean="0"/>
              <a:t>Metalanguage localization</a:t>
            </a:r>
          </a:p>
          <a:p>
            <a:r>
              <a:rPr lang="en-US" altLang="en-US" dirty="0" smtClean="0"/>
              <a:t>QA &amp; statistics</a:t>
            </a:r>
          </a:p>
          <a:p>
            <a:r>
              <a:rPr lang="en-US" altLang="en-US" dirty="0" smtClean="0"/>
              <a:t>Compilation, editing, revisions, amendments, update</a:t>
            </a:r>
          </a:p>
          <a:p>
            <a:r>
              <a:rPr lang="en-US" altLang="en-US" dirty="0" smtClean="0"/>
              <a:t>Translation &amp; adjustments</a:t>
            </a:r>
          </a:p>
          <a:p>
            <a:r>
              <a:rPr lang="en-US" altLang="en-US" dirty="0" smtClean="0"/>
              <a:t>Front &amp; end matter, 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TECHNIC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Editing software, corpus </a:t>
            </a:r>
            <a:r>
              <a:rPr lang="en-US" altLang="en-US" dirty="0" smtClean="0"/>
              <a:t>systems</a:t>
            </a:r>
            <a:endParaRPr lang="en-US" altLang="en-US" dirty="0"/>
          </a:p>
          <a:p>
            <a:r>
              <a:rPr lang="en-US" altLang="en-US" dirty="0" smtClean="0"/>
              <a:t>Processing methods &amp; tools</a:t>
            </a:r>
          </a:p>
          <a:p>
            <a:r>
              <a:rPr lang="en-US" altLang="en-US" dirty="0"/>
              <a:t>Single source for </a:t>
            </a:r>
            <a:r>
              <a:rPr lang="en-US" altLang="en-US" dirty="0" smtClean="0"/>
              <a:t>multiple users &amp; usages</a:t>
            </a:r>
            <a:endParaRPr lang="en-US" altLang="en-US" dirty="0"/>
          </a:p>
          <a:p>
            <a:r>
              <a:rPr lang="en-US" altLang="en-US" dirty="0" smtClean="0"/>
              <a:t>Monolingual</a:t>
            </a:r>
            <a:r>
              <a:rPr lang="en-US" altLang="en-US" dirty="0"/>
              <a:t>, bilingual, </a:t>
            </a:r>
            <a:r>
              <a:rPr lang="en-US" altLang="en-US" dirty="0" smtClean="0"/>
              <a:t>multilingual variants</a:t>
            </a:r>
            <a:endParaRPr lang="en-US" altLang="en-US" dirty="0"/>
          </a:p>
          <a:p>
            <a:r>
              <a:rPr lang="en-US" altLang="en-US" dirty="0" smtClean="0"/>
              <a:t>Interlinking different datasets in-house</a:t>
            </a:r>
          </a:p>
          <a:p>
            <a:r>
              <a:rPr lang="en-US" altLang="en-US" dirty="0" smtClean="0"/>
              <a:t>Interlinking </a:t>
            </a:r>
            <a:r>
              <a:rPr lang="en-US" altLang="en-US" dirty="0"/>
              <a:t>with </a:t>
            </a:r>
            <a:r>
              <a:rPr lang="en-US" altLang="en-US" dirty="0" smtClean="0"/>
              <a:t>external resources</a:t>
            </a:r>
          </a:p>
          <a:p>
            <a:r>
              <a:rPr lang="en-US" altLang="en-US" dirty="0" smtClean="0"/>
              <a:t>Web as corpus, crowd-sourcing</a:t>
            </a:r>
            <a:endParaRPr lang="en-US" altLang="en-US" dirty="0"/>
          </a:p>
          <a:p>
            <a:r>
              <a:rPr lang="en-US" altLang="en-US" dirty="0" smtClean="0"/>
              <a:t>Online, mobile</a:t>
            </a:r>
            <a:r>
              <a:rPr lang="en-US" altLang="en-US" dirty="0"/>
              <a:t>, </a:t>
            </a:r>
            <a:r>
              <a:rPr lang="en-US" altLang="en-US" dirty="0" smtClean="0"/>
              <a:t>tablet, desktop</a:t>
            </a:r>
          </a:p>
          <a:p>
            <a:r>
              <a:rPr lang="en-US" altLang="en-US" dirty="0" smtClean="0"/>
              <a:t>e-book, e-learning</a:t>
            </a:r>
            <a:r>
              <a:rPr lang="en-US" altLang="en-US" dirty="0"/>
              <a:t>, </a:t>
            </a:r>
            <a:r>
              <a:rPr lang="en-US" altLang="en-US" dirty="0" smtClean="0"/>
              <a:t>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</a:t>
            </a:r>
            <a:r>
              <a:rPr lang="en-US" sz="2400" dirty="0">
                <a:solidFill>
                  <a:srgbClr val="EA1C24"/>
                </a:solidFill>
              </a:rPr>
              <a:t>(1)</a:t>
            </a:r>
            <a:br>
              <a:rPr lang="en-US" sz="2400" dirty="0">
                <a:solidFill>
                  <a:srgbClr val="EA1C24"/>
                </a:solidFill>
              </a:rPr>
            </a:br>
            <a:r>
              <a:rPr lang="en-US" sz="2400" smtClean="0">
                <a:solidFill>
                  <a:srgbClr val="EA1C24"/>
                </a:solidFill>
              </a:rPr>
              <a:t>English semi-multilingual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27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  <a:hlinkClick r:id="rId2"/>
              </a:rPr>
              <a:t>English</a:t>
            </a:r>
            <a:r>
              <a:rPr lang="en-US" altLang="en-US" dirty="0">
                <a:ea typeface="ＭＳ Ｐゴシック" pitchFamily="34" charset="-128"/>
              </a:rPr>
              <a:t/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dirty="0"/>
              <a:t>Afrikaans | Arabic | Azerbaijani | Bulgarian | Catalan | Chinese Simplified / Traditional | Croatian | Czech | Danish | Dari | Dutch | Estonian | Farsi | Finnish | French | Frisian | German | Greek | Hebrew | Hindi | Hungarian | Icelandic | Indonesian | Italian | Japanese | Korean | Latvian | Lithuanian | Malay | Norwegian | Pashto | Polish | Portuguese Brazil / Portugal | Romanian | Russian | Serbian | Slovak | Slovene | Spanish | Swedish | Thai | Turkish | Ukrainian | Urdu | Vietnamese | Welsh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55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A1C24"/>
                </a:solidFill>
              </a:rPr>
              <a:t>MULTILINGUAL </a:t>
            </a:r>
            <a:r>
              <a:rPr lang="en-US" sz="2400" dirty="0" smtClean="0">
                <a:solidFill>
                  <a:srgbClr val="EA1C24"/>
                </a:solidFill>
              </a:rPr>
              <a:t>(2)</a:t>
            </a:r>
            <a:r>
              <a:rPr lang="en-US" sz="2400" dirty="0">
                <a:solidFill>
                  <a:srgbClr val="EA1C24"/>
                </a:solidFill>
              </a:rPr>
              <a:t/>
            </a:r>
            <a:br>
              <a:rPr lang="en-US" sz="2400" dirty="0">
                <a:solidFill>
                  <a:srgbClr val="EA1C24"/>
                </a:solidFill>
              </a:rPr>
            </a:br>
            <a:r>
              <a:rPr lang="en-US" sz="2400" dirty="0" smtClean="0">
                <a:solidFill>
                  <a:srgbClr val="EA1C24"/>
                </a:solidFill>
              </a:rPr>
              <a:t>reverse engineering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 dirty="0" smtClean="0"/>
              <a:t>39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Extract list of Translations of any language (L2)</a:t>
            </a:r>
            <a:br>
              <a:rPr lang="en-US" dirty="0"/>
            </a:br>
            <a:r>
              <a:rPr lang="en-US" dirty="0"/>
              <a:t>with corresponding English (EN) Entries &amp; POS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Edit the L2 Translations into L2 Headwords,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keeping the default EN links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Revise the links from the new Headword &amp; POS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the relevant Senses of EN Entries</a:t>
            </a:r>
          </a:p>
          <a:p>
            <a:r>
              <a:rPr lang="en-US" dirty="0"/>
              <a:t>Each sense of the L2 Headword now addresses</a:t>
            </a:r>
            <a:br>
              <a:rPr lang="en-US" dirty="0"/>
            </a:br>
            <a:r>
              <a:rPr lang="en-US" dirty="0"/>
              <a:t>the counterpart sense(s) in EN Entries &amp; through</a:t>
            </a:r>
            <a:br>
              <a:rPr lang="en-US" dirty="0"/>
            </a:br>
            <a:r>
              <a:rPr lang="en-US" dirty="0"/>
              <a:t>it translation equivalents in all other languages</a:t>
            </a:r>
          </a:p>
          <a:p>
            <a:r>
              <a:rPr lang="en-US" dirty="0" smtClean="0"/>
              <a:t>[Expand the </a:t>
            </a:r>
            <a:r>
              <a:rPr lang="en-US" dirty="0"/>
              <a:t>lexical data </a:t>
            </a:r>
            <a:r>
              <a:rPr lang="en-US" dirty="0" smtClean="0"/>
              <a:t>of the </a:t>
            </a:r>
            <a:r>
              <a:rPr lang="en-US" dirty="0"/>
              <a:t>L2 Headword and turn it into a full </a:t>
            </a:r>
            <a:r>
              <a:rPr lang="en-US" dirty="0" smtClean="0"/>
              <a:t>Entry]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(3)</a:t>
            </a:r>
            <a:r>
              <a:rPr lang="en-US" sz="2400">
                <a:solidFill>
                  <a:srgbClr val="EA1C24"/>
                </a:solidFill>
              </a:rPr>
              <a:t/>
            </a:r>
            <a:br>
              <a:rPr lang="en-US" sz="2400">
                <a:solidFill>
                  <a:srgbClr val="EA1C24"/>
                </a:solidFill>
              </a:rPr>
            </a:br>
            <a:r>
              <a:rPr lang="en-US" sz="2400" smtClean="0">
                <a:solidFill>
                  <a:srgbClr val="EA1C24"/>
                </a:solidFill>
              </a:rPr>
              <a:t>English-Hungarian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/>
              <a:t>certainly </a:t>
            </a:r>
          </a:p>
          <a:p>
            <a:pPr marL="0" indent="0">
              <a:buNone/>
            </a:pPr>
            <a:r>
              <a:rPr lang="en-US" altLang="en-US" sz="2000" dirty="0"/>
              <a:t>[ˈ</a:t>
            </a:r>
            <a:r>
              <a:rPr lang="en-US" altLang="en-US" sz="2000" dirty="0" err="1" smtClean="0"/>
              <a:t>səːtnli</a:t>
            </a:r>
            <a:r>
              <a:rPr lang="en-US" altLang="en-US" sz="2000" dirty="0" smtClean="0"/>
              <a:t>]</a:t>
            </a:r>
          </a:p>
          <a:p>
            <a:pPr marL="0" indent="0">
              <a:buNone/>
            </a:pPr>
            <a:r>
              <a:rPr lang="en-US" sz="2000" dirty="0"/>
              <a:t>♦ </a:t>
            </a:r>
            <a:r>
              <a:rPr lang="en-US" sz="2000" i="1" dirty="0" smtClean="0"/>
              <a:t>adv.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1</a:t>
            </a:r>
            <a:r>
              <a:rPr lang="en-US" sz="2000" dirty="0"/>
              <a:t> definitely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i="1" dirty="0" smtClean="0"/>
              <a:t>I </a:t>
            </a:r>
            <a:r>
              <a:rPr lang="en-US" sz="2000" i="1" dirty="0"/>
              <a:t>can't come today, but I'll certainly come tomorrow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smtClean="0"/>
              <a:t>  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biztosan</a:t>
            </a:r>
            <a:r>
              <a:rPr lang="ja-JP" altLang="en-US" sz="2000" dirty="0"/>
              <a:t/>
            </a:r>
            <a:br>
              <a:rPr lang="ja-JP" altLang="en-US" sz="2000" dirty="0"/>
            </a:br>
            <a:r>
              <a:rPr lang="en-US" sz="2000" b="1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course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i="1" dirty="0" smtClean="0"/>
              <a:t>You </a:t>
            </a:r>
            <a:r>
              <a:rPr lang="en-US" sz="2000" i="1" dirty="0"/>
              <a:t>may certainly have a chocolate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smtClean="0"/>
              <a:t>   </a:t>
            </a:r>
            <a:r>
              <a:rPr lang="en-US" sz="2000" b="1" dirty="0" err="1" smtClean="0">
                <a:solidFill>
                  <a:srgbClr val="FF0000"/>
                </a:solidFill>
              </a:rPr>
              <a:t>f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ö</a:t>
            </a:r>
            <a:r>
              <a:rPr lang="en-US" sz="2000" b="1" dirty="0" err="1" smtClean="0">
                <a:solidFill>
                  <a:srgbClr val="FF0000"/>
                </a:solidFill>
              </a:rPr>
              <a:t>lt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é</a:t>
            </a:r>
            <a:r>
              <a:rPr lang="en-US" sz="2000" b="1" dirty="0" err="1" smtClean="0">
                <a:solidFill>
                  <a:srgbClr val="FF0000"/>
                </a:solidFill>
              </a:rPr>
              <a:t>tn</a:t>
            </a: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ü</a:t>
            </a:r>
            <a:r>
              <a:rPr lang="en-US" sz="2000" b="1" dirty="0" err="1" smtClean="0">
                <a:solidFill>
                  <a:srgbClr val="FF0000"/>
                </a:solidFill>
              </a:rPr>
              <a:t>l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000" dirty="0" smtClean="0"/>
              <a:t>♦ </a:t>
            </a:r>
            <a:r>
              <a:rPr lang="en-US" altLang="en-US" sz="2000" i="1" dirty="0" smtClean="0"/>
              <a:t>interj.</a:t>
            </a:r>
            <a:br>
              <a:rPr lang="en-US" altLang="en-US" sz="2000" i="1" dirty="0" smtClean="0"/>
            </a:br>
            <a:r>
              <a:rPr lang="en-US" altLang="en-US" sz="2000" i="1" dirty="0" smtClean="0"/>
              <a:t>   </a:t>
            </a:r>
            <a:r>
              <a:rPr lang="en-US" altLang="en-US" sz="2000" dirty="0" smtClean="0"/>
              <a:t>of </a:t>
            </a:r>
            <a:r>
              <a:rPr lang="en-US" altLang="en-US" sz="2000" dirty="0"/>
              <a:t>course</a:t>
            </a:r>
            <a:r>
              <a:rPr lang="en-US" altLang="en-US" sz="2000" dirty="0" smtClean="0"/>
              <a:t>:</a:t>
            </a:r>
            <a:br>
              <a:rPr lang="en-US" altLang="en-US" sz="2000" dirty="0" smtClean="0"/>
            </a:br>
            <a:r>
              <a:rPr lang="en-US" altLang="en-US" sz="2000" dirty="0" smtClean="0"/>
              <a:t>   `</a:t>
            </a:r>
            <a:r>
              <a:rPr lang="en-US" altLang="en-US" sz="2000" i="1" dirty="0"/>
              <a:t>May I borrow your typewriter?' `Certainly</a:t>
            </a:r>
            <a:r>
              <a:rPr lang="en-US" altLang="en-US" sz="2000" i="1" dirty="0" smtClean="0"/>
              <a:t>!</a:t>
            </a:r>
            <a:r>
              <a:rPr lang="en-US" altLang="en-US" sz="2000" dirty="0" smtClean="0"/>
              <a:t>‘ </a:t>
            </a:r>
            <a:r>
              <a:rPr lang="en-US" sz="2000" i="1" dirty="0" smtClean="0"/>
              <a:t>◊ </a:t>
            </a:r>
            <a:r>
              <a:rPr lang="en-US" altLang="en-US" sz="2000" dirty="0" smtClean="0"/>
              <a:t>`</a:t>
            </a:r>
            <a:r>
              <a:rPr lang="en-US" altLang="en-US" sz="2000" i="1" dirty="0"/>
              <a:t>Certainly not!</a:t>
            </a:r>
            <a:r>
              <a:rPr lang="en-US" altLang="en-US" sz="2000" dirty="0"/>
              <a:t>'</a:t>
            </a: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   </a:t>
            </a:r>
            <a:r>
              <a:rPr lang="en-US" sz="2000" b="1" dirty="0" err="1" smtClean="0">
                <a:solidFill>
                  <a:srgbClr val="FF0000"/>
                </a:solidFill>
              </a:rPr>
              <a:t>hogyne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kdictionaries-online.com/Images/s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HIGHLIGHTS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language</a:t>
            </a:r>
            <a:br>
              <a:rPr lang="en-US" sz="2800" dirty="0"/>
            </a:br>
            <a:r>
              <a:rPr lang="en-US" sz="2800" dirty="0"/>
              <a:t>| sources &amp; resources</a:t>
            </a:r>
            <a:br>
              <a:rPr lang="en-US" sz="2800" dirty="0"/>
            </a:br>
            <a:r>
              <a:rPr lang="en-US" sz="2800" dirty="0"/>
              <a:t>| anisomorphism &amp; </a:t>
            </a:r>
            <a:r>
              <a:rPr lang="en-US" sz="2800" dirty="0" smtClean="0"/>
              <a:t>bridges</a:t>
            </a:r>
          </a:p>
          <a:p>
            <a:r>
              <a:rPr lang="en-US" sz="2800" dirty="0" smtClean="0"/>
              <a:t>lexicography</a:t>
            </a:r>
            <a:br>
              <a:rPr lang="en-US" sz="2800" dirty="0" smtClean="0"/>
            </a:br>
            <a:r>
              <a:rPr lang="en-US" sz="2800" dirty="0" smtClean="0"/>
              <a:t>| theory &amp; practice</a:t>
            </a:r>
            <a:br>
              <a:rPr lang="en-US" sz="2800" dirty="0" smtClean="0"/>
            </a:br>
            <a:r>
              <a:rPr lang="en-US" sz="2800" dirty="0" smtClean="0"/>
              <a:t>| current &amp; changes</a:t>
            </a:r>
            <a:br>
              <a:rPr lang="en-US" sz="2800" dirty="0" smtClean="0"/>
            </a:br>
            <a:r>
              <a:rPr lang="en-US" sz="2800" dirty="0" smtClean="0"/>
              <a:t>| dictionaries &amp; NLP</a:t>
            </a:r>
          </a:p>
          <a:p>
            <a:r>
              <a:rPr lang="en-US" sz="2800" dirty="0" smtClean="0"/>
              <a:t>technology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| </a:t>
            </a:r>
            <a:r>
              <a:rPr lang="en-US" sz="2800" dirty="0" smtClean="0"/>
              <a:t>tools &amp; applications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| </a:t>
            </a:r>
            <a:r>
              <a:rPr lang="en-US" sz="2800" dirty="0" smtClean="0"/>
              <a:t>usages &amp; interaction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(4)</a:t>
            </a:r>
            <a:r>
              <a:rPr lang="en-US" sz="2400" dirty="0">
                <a:solidFill>
                  <a:srgbClr val="EA1C24"/>
                </a:solidFill>
              </a:rPr>
              <a:t/>
            </a:r>
            <a:br>
              <a:rPr lang="en-US" sz="2400" dirty="0">
                <a:solidFill>
                  <a:srgbClr val="EA1C24"/>
                </a:solidFill>
              </a:rPr>
            </a:br>
            <a:r>
              <a:rPr lang="en-US" sz="2400" dirty="0">
                <a:solidFill>
                  <a:srgbClr val="EA1C24"/>
                </a:solidFill>
              </a:rPr>
              <a:t>English </a:t>
            </a:r>
            <a:r>
              <a:rPr lang="en-US" sz="2400" dirty="0" smtClean="0">
                <a:solidFill>
                  <a:srgbClr val="EA1C24"/>
                </a:solidFill>
              </a:rPr>
              <a:t>multi-language</a:t>
            </a:r>
            <a:r>
              <a:rPr lang="en-US" sz="2400" dirty="0" smtClean="0">
                <a:solidFill>
                  <a:schemeClr val="tx1"/>
                </a:solidFill>
              </a:rPr>
              <a:t> [</a:t>
            </a:r>
            <a:r>
              <a:rPr lang="en-US" sz="2400" b="1" dirty="0" smtClean="0">
                <a:solidFill>
                  <a:schemeClr val="tx1"/>
                </a:solidFill>
              </a:rPr>
              <a:t>certainly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adv</a:t>
            </a:r>
            <a:r>
              <a:rPr lang="en-US" sz="2400" dirty="0" smtClean="0">
                <a:solidFill>
                  <a:schemeClr val="tx1"/>
                </a:solidFill>
              </a:rPr>
              <a:t>. 1. </a:t>
            </a:r>
            <a:r>
              <a:rPr lang="en-US" sz="2400" dirty="0" smtClean="0"/>
              <a:t>definitely]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4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af</a:t>
            </a:r>
            <a:r>
              <a:rPr lang="en-US" sz="2200" dirty="0"/>
              <a:t> </a:t>
            </a:r>
            <a:r>
              <a:rPr lang="en-US" sz="2200" dirty="0" err="1"/>
              <a:t>sekerlik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dirty="0" err="1" smtClean="0"/>
              <a:t>beslis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ar</a:t>
            </a:r>
            <a:r>
              <a:rPr lang="en-US" sz="2200" dirty="0"/>
              <a:t> </a:t>
            </a:r>
            <a:r>
              <a:rPr lang="ar-SA" sz="2200" dirty="0"/>
              <a:t>بالتَّأكيد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bg</a:t>
            </a:r>
            <a:r>
              <a:rPr lang="en-US" sz="2200" dirty="0"/>
              <a:t> </a:t>
            </a:r>
            <a:r>
              <a:rPr lang="en-US" sz="2200" dirty="0" err="1"/>
              <a:t>определено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br</a:t>
            </a:r>
            <a:r>
              <a:rPr lang="en-US" sz="2200" dirty="0"/>
              <a:t> </a:t>
            </a:r>
            <a:r>
              <a:rPr lang="en-US" sz="2200" dirty="0" err="1"/>
              <a:t>certamente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ca</a:t>
            </a:r>
            <a:r>
              <a:rPr lang="en-US" sz="2200" dirty="0"/>
              <a:t> </a:t>
            </a:r>
            <a:r>
              <a:rPr lang="en-US" sz="2200" dirty="0" err="1"/>
              <a:t>segur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cs</a:t>
            </a:r>
            <a:r>
              <a:rPr lang="en-US" sz="2200" dirty="0"/>
              <a:t> </a:t>
            </a:r>
            <a:r>
              <a:rPr lang="en-US" sz="2200" dirty="0" err="1"/>
              <a:t>určitě</a:t>
            </a:r>
            <a:r>
              <a:rPr lang="en-US" sz="2200" dirty="0"/>
              <a:t>, </a:t>
            </a:r>
            <a:r>
              <a:rPr lang="en-US" sz="2200" dirty="0" err="1"/>
              <a:t>jistě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de</a:t>
            </a:r>
            <a:r>
              <a:rPr lang="en-US" sz="2200" dirty="0"/>
              <a:t> </a:t>
            </a:r>
            <a:r>
              <a:rPr lang="en-US" sz="2200" dirty="0" err="1"/>
              <a:t>bestimmt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dk</a:t>
            </a:r>
            <a:r>
              <a:rPr lang="en-US" sz="2200" dirty="0"/>
              <a:t> </a:t>
            </a:r>
            <a:r>
              <a:rPr lang="en-US" sz="2200" dirty="0" err="1"/>
              <a:t>helt</a:t>
            </a:r>
            <a:r>
              <a:rPr lang="en-US" sz="2200" dirty="0"/>
              <a:t> </a:t>
            </a:r>
            <a:r>
              <a:rPr lang="en-US" sz="2200" dirty="0" err="1"/>
              <a:t>sikkert</a:t>
            </a:r>
            <a:r>
              <a:rPr lang="en-US" sz="2200" dirty="0"/>
              <a:t>;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dirty="0" err="1" smtClean="0"/>
              <a:t>helt</a:t>
            </a:r>
            <a:r>
              <a:rPr lang="en-US" sz="2200" dirty="0" smtClean="0"/>
              <a:t> </a:t>
            </a:r>
            <a:r>
              <a:rPr lang="en-US" sz="2200" dirty="0" err="1"/>
              <a:t>bestemt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el</a:t>
            </a:r>
            <a:r>
              <a:rPr lang="en-US" sz="2200" dirty="0"/>
              <a:t> </a:t>
            </a:r>
            <a:r>
              <a:rPr lang="en-US" sz="2200" dirty="0" err="1"/>
              <a:t>σίγουρ</a:t>
            </a:r>
            <a:r>
              <a:rPr lang="en-US" sz="2200" dirty="0"/>
              <a:t>α</a:t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en</a:t>
            </a:r>
            <a:r>
              <a:rPr lang="en-US" sz="2200" dirty="0"/>
              <a:t> certainly</a:t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es</a:t>
            </a:r>
            <a:r>
              <a:rPr lang="en-US" sz="2200" dirty="0"/>
              <a:t> seguro</a:t>
            </a:r>
            <a:br>
              <a:rPr lang="en-US" sz="2200" dirty="0"/>
            </a:b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et</a:t>
            </a:r>
            <a:r>
              <a:rPr lang="en-US" sz="2200" dirty="0"/>
              <a:t> kindlasti</a:t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fa</a:t>
            </a:r>
            <a:r>
              <a:rPr lang="en-US" sz="2200" dirty="0"/>
              <a:t> </a:t>
            </a:r>
            <a:r>
              <a:rPr lang="ar-SA" sz="2200" dirty="0"/>
              <a:t>حتماً؛ </a:t>
            </a:r>
            <a:r>
              <a:rPr lang="ar-SA" sz="2200" dirty="0" err="1"/>
              <a:t>یقیناً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fi</a:t>
            </a:r>
            <a:r>
              <a:rPr lang="en-US" sz="2200" dirty="0"/>
              <a:t> </a:t>
            </a:r>
            <a:r>
              <a:rPr lang="en-US" sz="2200" dirty="0" err="1"/>
              <a:t>varmasti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fr</a:t>
            </a:r>
            <a:r>
              <a:rPr lang="en-US" sz="2200" dirty="0"/>
              <a:t> </a:t>
            </a:r>
            <a:r>
              <a:rPr lang="en-US" sz="2200" dirty="0" err="1"/>
              <a:t>certainement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he</a:t>
            </a:r>
            <a:r>
              <a:rPr lang="en-US" sz="2200" dirty="0"/>
              <a:t> </a:t>
            </a:r>
            <a:r>
              <a:rPr lang="he-IL" sz="2200" dirty="0" err="1"/>
              <a:t>בְּוַדַאי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hi</a:t>
            </a:r>
            <a:r>
              <a:rPr lang="en-US" sz="2200" dirty="0"/>
              <a:t> </a:t>
            </a:r>
            <a:r>
              <a:rPr lang="hi-IN" sz="2200" dirty="0"/>
              <a:t>निश्चित रूप से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hr</a:t>
            </a:r>
            <a:r>
              <a:rPr lang="en-US" sz="2200" dirty="0"/>
              <a:t> </a:t>
            </a:r>
            <a:r>
              <a:rPr lang="en-US" sz="2200" dirty="0" err="1"/>
              <a:t>zacijelo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dirty="0" err="1" smtClean="0"/>
              <a:t>dakako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hu</a:t>
            </a:r>
            <a:r>
              <a:rPr lang="en-US" sz="2200" dirty="0"/>
              <a:t> </a:t>
            </a:r>
            <a:r>
              <a:rPr lang="en-US" sz="2200" dirty="0" err="1"/>
              <a:t>biztosan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id</a:t>
            </a:r>
            <a:r>
              <a:rPr lang="en-US" sz="2200" dirty="0"/>
              <a:t> </a:t>
            </a:r>
            <a:r>
              <a:rPr lang="en-US" sz="2200" dirty="0" err="1"/>
              <a:t>pasti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is</a:t>
            </a:r>
            <a:r>
              <a:rPr lang="en-US" sz="2200" dirty="0"/>
              <a:t> </a:t>
            </a:r>
            <a:r>
              <a:rPr lang="en-US" sz="2200" dirty="0" err="1"/>
              <a:t>vissulega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dirty="0" err="1" smtClean="0"/>
              <a:t>áreiðanlega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it</a:t>
            </a:r>
            <a:r>
              <a:rPr lang="en-US" sz="2200" dirty="0"/>
              <a:t> </a:t>
            </a:r>
            <a:r>
              <a:rPr lang="en-US" sz="2200" dirty="0" err="1"/>
              <a:t>certamente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ja</a:t>
            </a:r>
            <a:r>
              <a:rPr lang="en-US" sz="2200" dirty="0"/>
              <a:t> </a:t>
            </a:r>
            <a:r>
              <a:rPr lang="en-US" sz="2200" dirty="0" err="1"/>
              <a:t>確かに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ko</a:t>
            </a:r>
            <a:r>
              <a:rPr lang="en-US" sz="2200" dirty="0"/>
              <a:t> </a:t>
            </a:r>
            <a:r>
              <a:rPr lang="en-US" sz="2200" dirty="0" err="1"/>
              <a:t>확실히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lt</a:t>
            </a:r>
            <a:r>
              <a:rPr lang="en-US" sz="2200" dirty="0"/>
              <a:t> </a:t>
            </a:r>
            <a:r>
              <a:rPr lang="en-US" sz="2200" dirty="0" err="1"/>
              <a:t>tikrai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lv</a:t>
            </a:r>
            <a:r>
              <a:rPr lang="en-US" sz="2200" dirty="0"/>
              <a:t> </a:t>
            </a:r>
            <a:r>
              <a:rPr lang="en-US" sz="2200" dirty="0" err="1"/>
              <a:t>noteikti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ml</a:t>
            </a:r>
            <a:r>
              <a:rPr lang="en-US" sz="2200" dirty="0"/>
              <a:t> </a:t>
            </a:r>
            <a:r>
              <a:rPr lang="en-US" sz="2200" dirty="0" err="1"/>
              <a:t>pastinya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nl</a:t>
            </a:r>
            <a:r>
              <a:rPr lang="en-US" sz="2200" dirty="0"/>
              <a:t> </a:t>
            </a:r>
            <a:r>
              <a:rPr lang="en-US" sz="2200" dirty="0" err="1"/>
              <a:t>zeker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no</a:t>
            </a:r>
            <a:r>
              <a:rPr lang="en-US" sz="2200" dirty="0"/>
              <a:t> </a:t>
            </a:r>
            <a:r>
              <a:rPr lang="en-US" sz="2200" dirty="0" err="1"/>
              <a:t>sikkert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dirty="0" err="1" smtClean="0"/>
              <a:t>bestemt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pl</a:t>
            </a:r>
            <a:r>
              <a:rPr lang="en-US" sz="2200" dirty="0"/>
              <a:t> 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pewno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pt</a:t>
            </a:r>
            <a:r>
              <a:rPr lang="en-US" sz="2200" dirty="0"/>
              <a:t> de </a:t>
            </a:r>
            <a:r>
              <a:rPr lang="en-US" sz="2200" dirty="0" err="1"/>
              <a:t>certeza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ro</a:t>
            </a:r>
            <a:r>
              <a:rPr lang="en-US" sz="2200" dirty="0"/>
              <a:t> </a:t>
            </a:r>
            <a:r>
              <a:rPr lang="en-US" sz="2200" dirty="0" err="1"/>
              <a:t>sigur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ru</a:t>
            </a:r>
            <a:r>
              <a:rPr lang="en-US" sz="2200" dirty="0"/>
              <a:t> </a:t>
            </a:r>
            <a:r>
              <a:rPr lang="en-US" sz="2200" dirty="0" err="1"/>
              <a:t>непременно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sk</a:t>
            </a:r>
            <a:r>
              <a:rPr lang="en-US" sz="2200" dirty="0"/>
              <a:t> </a:t>
            </a:r>
            <a:r>
              <a:rPr lang="en-US" sz="2200" dirty="0" err="1"/>
              <a:t>určite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 smtClean="0"/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FF0000"/>
                </a:solidFill>
              </a:rPr>
              <a:t>sl</a:t>
            </a:r>
            <a:r>
              <a:rPr lang="en-US" sz="2200" dirty="0"/>
              <a:t> </a:t>
            </a:r>
            <a:r>
              <a:rPr lang="en-US" sz="2200" dirty="0" err="1"/>
              <a:t>gotovo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sr</a:t>
            </a:r>
            <a:r>
              <a:rPr lang="en-US" sz="2200" dirty="0"/>
              <a:t> </a:t>
            </a:r>
            <a:r>
              <a:rPr lang="en-US" sz="2200" dirty="0" err="1"/>
              <a:t>svakako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sv</a:t>
            </a:r>
            <a:r>
              <a:rPr lang="en-US" sz="2200" dirty="0"/>
              <a:t> </a:t>
            </a:r>
            <a:r>
              <a:rPr lang="en-US" sz="2200" dirty="0" err="1"/>
              <a:t>bestämt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dirty="0" err="1" smtClean="0"/>
              <a:t>otvivelaktigt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th</a:t>
            </a:r>
            <a:r>
              <a:rPr lang="en-US" sz="2200" dirty="0"/>
              <a:t> </a:t>
            </a:r>
            <a:r>
              <a:rPr lang="th-TH" sz="2200" dirty="0"/>
              <a:t>อย่างแน่นอน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tr</a:t>
            </a:r>
            <a:r>
              <a:rPr lang="en-US" sz="2200" dirty="0"/>
              <a:t> </a:t>
            </a:r>
            <a:r>
              <a:rPr lang="en-US" sz="2200" dirty="0" err="1"/>
              <a:t>mutlaka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200" dirty="0" err="1" smtClean="0"/>
              <a:t>kesinlikle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tw</a:t>
            </a:r>
            <a:r>
              <a:rPr lang="en-US" sz="2200" dirty="0"/>
              <a:t> </a:t>
            </a:r>
            <a:r>
              <a:rPr lang="en-US" sz="2200" dirty="0" err="1"/>
              <a:t>一定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uk</a:t>
            </a:r>
            <a:r>
              <a:rPr lang="en-US" sz="2200" dirty="0"/>
              <a:t> </a:t>
            </a:r>
            <a:r>
              <a:rPr lang="en-US" sz="2200" dirty="0" err="1"/>
              <a:t>звичайно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ur</a:t>
            </a:r>
            <a:r>
              <a:rPr lang="en-US" sz="2200" dirty="0"/>
              <a:t> </a:t>
            </a:r>
            <a:r>
              <a:rPr lang="ar-SA" sz="2200" dirty="0" err="1" smtClean="0"/>
              <a:t>یقیناً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vi</a:t>
            </a:r>
            <a:r>
              <a:rPr lang="en-US" sz="2200" dirty="0"/>
              <a:t> </a:t>
            </a:r>
            <a:r>
              <a:rPr lang="en-US" sz="2200" dirty="0" err="1"/>
              <a:t>chắc</a:t>
            </a:r>
            <a:r>
              <a:rPr lang="en-US" sz="2200" dirty="0"/>
              <a:t> </a:t>
            </a:r>
            <a:r>
              <a:rPr lang="en-US" sz="2200" dirty="0" err="1" smtClean="0"/>
              <a:t>chắn</a:t>
            </a:r>
            <a:endParaRPr lang="en-US" sz="2200" dirty="0" smtClean="0"/>
          </a:p>
          <a:p>
            <a:pPr marL="0" indent="0">
              <a:buNone/>
            </a:pPr>
            <a:r>
              <a:rPr lang="en-US" altLang="en-US" sz="2200" dirty="0" err="1" smtClean="0">
                <a:solidFill>
                  <a:srgbClr val="FF0000"/>
                </a:solidFill>
              </a:rPr>
              <a:t>zh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一</a:t>
            </a:r>
            <a:r>
              <a:rPr lang="ja-JP" altLang="en-US" sz="2400" b="1" dirty="0">
                <a:solidFill>
                  <a:srgbClr val="FF0000"/>
                </a:solidFill>
              </a:rPr>
              <a:t>定</a:t>
            </a:r>
            <a:endParaRPr lang="en-US" alt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(5.1)</a:t>
            </a:r>
            <a:br>
              <a:rPr lang="en-US" sz="2400" dirty="0" smtClean="0">
                <a:solidFill>
                  <a:srgbClr val="EA1C24"/>
                </a:solidFill>
              </a:rPr>
            </a:br>
            <a:r>
              <a:rPr lang="en-US" sz="2400" dirty="0" smtClean="0">
                <a:solidFill>
                  <a:srgbClr val="EA1C24"/>
                </a:solidFill>
              </a:rPr>
              <a:t>editing the Hungarian headwords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" y="1226756"/>
            <a:ext cx="7460582" cy="5129593"/>
          </a:xfrm>
        </p:spPr>
      </p:pic>
    </p:spTree>
    <p:extLst>
      <p:ext uri="{BB962C8B-B14F-4D97-AF65-F5344CB8AC3E}">
        <p14:creationId xmlns:p14="http://schemas.microsoft.com/office/powerpoint/2010/main" val="16619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(5.2)</a:t>
            </a:r>
            <a:br>
              <a:rPr lang="en-US" sz="2400" dirty="0" smtClean="0">
                <a:solidFill>
                  <a:srgbClr val="EA1C24"/>
                </a:solidFill>
              </a:rPr>
            </a:br>
            <a:r>
              <a:rPr lang="en-US" sz="2400" dirty="0" smtClean="0">
                <a:solidFill>
                  <a:srgbClr val="EA1C24"/>
                </a:solidFill>
              </a:rPr>
              <a:t>editing </a:t>
            </a:r>
            <a:r>
              <a:rPr lang="en-US" sz="2400" smtClean="0">
                <a:solidFill>
                  <a:srgbClr val="EA1C24"/>
                </a:solidFill>
              </a:rPr>
              <a:t>the Hungarian-English </a:t>
            </a:r>
            <a:r>
              <a:rPr lang="en-US" sz="2400" dirty="0" smtClean="0">
                <a:solidFill>
                  <a:srgbClr val="EA1C24"/>
                </a:solidFill>
              </a:rPr>
              <a:t>index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5213349"/>
          </a:xfrm>
        </p:spPr>
      </p:pic>
    </p:spTree>
    <p:extLst>
      <p:ext uri="{BB962C8B-B14F-4D97-AF65-F5344CB8AC3E}">
        <p14:creationId xmlns:p14="http://schemas.microsoft.com/office/powerpoint/2010/main" val="17407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(6)</a:t>
            </a:r>
            <a:r>
              <a:rPr lang="en-US" sz="2400">
                <a:solidFill>
                  <a:srgbClr val="EA1C24"/>
                </a:solidFill>
              </a:rPr>
              <a:t/>
            </a:r>
            <a:br>
              <a:rPr lang="en-US" sz="2400">
                <a:solidFill>
                  <a:srgbClr val="EA1C24"/>
                </a:solidFill>
              </a:rPr>
            </a:br>
            <a:r>
              <a:rPr lang="en-US" sz="2400" smtClean="0">
                <a:solidFill>
                  <a:srgbClr val="EA1C24"/>
                </a:solidFill>
              </a:rPr>
              <a:t>Hungarian-English </a:t>
            </a:r>
            <a:r>
              <a:rPr lang="en-US" sz="2400" dirty="0" smtClean="0">
                <a:solidFill>
                  <a:srgbClr val="EA1C24"/>
                </a:solidFill>
              </a:rPr>
              <a:t>index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altLang="ja-JP" sz="2400" b="1" dirty="0" err="1" smtClean="0">
                <a:solidFill>
                  <a:srgbClr val="CC0000"/>
                </a:solidFill>
              </a:rPr>
              <a:t>biztosan</a:t>
            </a:r>
            <a:r>
              <a:rPr lang="en-US" altLang="ja-JP" sz="2400" dirty="0" smtClean="0">
                <a:solidFill>
                  <a:srgbClr val="CC0000"/>
                </a:solidFill>
              </a:rPr>
              <a:t> </a:t>
            </a:r>
            <a:r>
              <a:rPr lang="en-US" altLang="ja-JP" sz="2400" i="1" dirty="0" smtClean="0">
                <a:solidFill>
                  <a:srgbClr val="CC0000"/>
                </a:solidFill>
              </a:rPr>
              <a:t>adv.</a:t>
            </a:r>
            <a:r>
              <a:rPr lang="ja-JP" altLang="en-US" b="1" dirty="0"/>
              <a:t/>
            </a:r>
            <a:br>
              <a:rPr lang="ja-JP" altLang="en-US" b="1" dirty="0"/>
            </a:b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en-US" sz="2000" b="1" dirty="0" smtClean="0"/>
              <a:t>certainly</a:t>
            </a:r>
            <a:r>
              <a:rPr lang="en-US" sz="2000" dirty="0" smtClean="0"/>
              <a:t>  definitely</a:t>
            </a:r>
            <a:br>
              <a:rPr lang="en-US" sz="2000" dirty="0" smtClean="0"/>
            </a:br>
            <a:r>
              <a:rPr lang="en-US" sz="2000" b="1" dirty="0" smtClean="0"/>
              <a:t>2</a:t>
            </a:r>
            <a:r>
              <a:rPr lang="en-US" sz="2000" dirty="0" smtClean="0"/>
              <a:t> </a:t>
            </a:r>
            <a:r>
              <a:rPr lang="en-US" sz="2000" b="1" dirty="0" smtClean="0"/>
              <a:t>for certain</a:t>
            </a:r>
            <a:r>
              <a:rPr lang="en-US" sz="2000" dirty="0" smtClean="0"/>
              <a:t>  definitely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altLang="ja-JP" sz="2000" b="1" dirty="0" smtClean="0"/>
              <a:t>3</a:t>
            </a:r>
            <a:r>
              <a:rPr lang="en-US" altLang="ja-JP" sz="2000" dirty="0" smtClean="0"/>
              <a:t> </a:t>
            </a:r>
            <a:r>
              <a:rPr lang="en-US" sz="2000" b="1" dirty="0" smtClean="0"/>
              <a:t>for sure</a:t>
            </a:r>
            <a:r>
              <a:rPr lang="en-US" sz="2000" dirty="0" smtClean="0"/>
              <a:t>  definitely or certainly</a:t>
            </a:r>
            <a:br>
              <a:rPr lang="en-US" sz="2000" dirty="0" smtClean="0"/>
            </a:br>
            <a:r>
              <a:rPr lang="en-US" sz="2000" b="1" dirty="0" smtClean="0"/>
              <a:t>4</a:t>
            </a:r>
            <a:r>
              <a:rPr lang="en-US" sz="2000" dirty="0" smtClean="0"/>
              <a:t> </a:t>
            </a:r>
            <a:r>
              <a:rPr lang="en-US" sz="2000" b="1" dirty="0" smtClean="0"/>
              <a:t>securely</a:t>
            </a:r>
            <a:r>
              <a:rPr lang="en-US" sz="2000" dirty="0" smtClean="0"/>
              <a:t>  guaranteed or made safe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5</a:t>
            </a:r>
            <a:r>
              <a:rPr lang="en-US" sz="2000" dirty="0" smtClean="0"/>
              <a:t> </a:t>
            </a:r>
            <a:r>
              <a:rPr lang="en-US" sz="2000" b="1" dirty="0" smtClean="0"/>
              <a:t>surely</a:t>
            </a:r>
            <a:r>
              <a:rPr lang="en-US" sz="2000" dirty="0" smtClean="0"/>
              <a:t>  without doubt, hesitation, mistake or failure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pic>
        <p:nvPicPr>
          <p:cNvPr id="1032" name="Picture 8" descr="http://kdictionaries-online.com/Images/s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(7.1)</a:t>
            </a:r>
            <a:r>
              <a:rPr lang="en-US" sz="2400" dirty="0">
                <a:solidFill>
                  <a:srgbClr val="EA1C24"/>
                </a:solidFill>
              </a:rPr>
              <a:t/>
            </a:r>
            <a:br>
              <a:rPr lang="en-US" sz="2400" dirty="0">
                <a:solidFill>
                  <a:srgbClr val="EA1C24"/>
                </a:solidFill>
              </a:rPr>
            </a:br>
            <a:r>
              <a:rPr lang="en-US" sz="2400" b="1" dirty="0" err="1" smtClean="0">
                <a:solidFill>
                  <a:srgbClr val="FF0000"/>
                </a:solidFill>
              </a:rPr>
              <a:t>biztosan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EA1C24"/>
                </a:solidFill>
              </a:rPr>
              <a:t>1.</a:t>
            </a:r>
            <a:r>
              <a:rPr lang="en-US" sz="2400" dirty="0" smtClean="0"/>
              <a:t> [certainly (definitely)]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4">
            <a:normAutofit/>
          </a:bodyPr>
          <a:lstStyle/>
          <a:p>
            <a:pPr marL="0" indent="0">
              <a:buNone/>
            </a:pPr>
            <a:r>
              <a:rPr lang="en-US" sz="2000" dirty="0"/>
              <a:t>{</a:t>
            </a:r>
            <a:r>
              <a:rPr lang="en-US" sz="2000" dirty="0" err="1"/>
              <a:t>af</a:t>
            </a:r>
            <a:r>
              <a:rPr lang="en-US" sz="2000" dirty="0"/>
              <a:t>}  </a:t>
            </a:r>
            <a:r>
              <a:rPr lang="en-US" sz="2000" dirty="0" err="1"/>
              <a:t>sekerlik</a:t>
            </a:r>
            <a:r>
              <a:rPr lang="en-US" sz="2000" dirty="0"/>
              <a:t>, </a:t>
            </a:r>
            <a:r>
              <a:rPr lang="en-US" sz="2000" dirty="0" err="1"/>
              <a:t>beslis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ar</a:t>
            </a:r>
            <a:r>
              <a:rPr lang="en-US" sz="2000" dirty="0"/>
              <a:t>}  </a:t>
            </a:r>
            <a:r>
              <a:rPr lang="ar-AE" sz="2000" dirty="0"/>
              <a:t>بالتَّأكيد</a:t>
            </a:r>
            <a:br>
              <a:rPr lang="ar-AE" sz="2000" dirty="0"/>
            </a:br>
            <a:r>
              <a:rPr lang="en-US" sz="2000" dirty="0" smtClean="0"/>
              <a:t>{</a:t>
            </a:r>
            <a:r>
              <a:rPr lang="en-US" sz="2000" dirty="0" err="1" smtClean="0"/>
              <a:t>az</a:t>
            </a:r>
            <a:r>
              <a:rPr lang="en-US" sz="2000" dirty="0"/>
              <a:t>}  </a:t>
            </a:r>
            <a:r>
              <a:rPr lang="en-US" sz="2000" dirty="0" err="1"/>
              <a:t>mütləq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bg</a:t>
            </a:r>
            <a:r>
              <a:rPr lang="en-US" sz="2000" dirty="0"/>
              <a:t>}  </a:t>
            </a:r>
            <a:r>
              <a:rPr lang="az-Cyrl-AZ" sz="2000" dirty="0"/>
              <a:t>определено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en-US" sz="2000" dirty="0" err="1"/>
              <a:t>br</a:t>
            </a:r>
            <a:r>
              <a:rPr lang="en-US" sz="2000" dirty="0"/>
              <a:t>}  </a:t>
            </a:r>
            <a:r>
              <a:rPr lang="en-US" sz="2000" dirty="0" err="1"/>
              <a:t>certamente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{ca}  </a:t>
            </a:r>
            <a:r>
              <a:rPr lang="en-US" sz="2000" dirty="0" err="1"/>
              <a:t>segur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cs</a:t>
            </a:r>
            <a:r>
              <a:rPr lang="en-US" sz="2000" dirty="0"/>
              <a:t>}  </a:t>
            </a:r>
            <a:r>
              <a:rPr lang="en-US" sz="2000" dirty="0" err="1"/>
              <a:t>určitě</a:t>
            </a:r>
            <a:r>
              <a:rPr lang="en-US" sz="2000" dirty="0"/>
              <a:t>, </a:t>
            </a:r>
            <a:r>
              <a:rPr lang="en-US" sz="2000" dirty="0" err="1"/>
              <a:t>jistě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{de}  </a:t>
            </a:r>
            <a:r>
              <a:rPr lang="en-US" sz="2000" dirty="0" err="1"/>
              <a:t>bestimmt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dk</a:t>
            </a:r>
            <a:r>
              <a:rPr lang="en-US" sz="2000" dirty="0"/>
              <a:t>}  </a:t>
            </a:r>
            <a:r>
              <a:rPr lang="en-US" sz="2000" dirty="0" err="1"/>
              <a:t>helt</a:t>
            </a:r>
            <a:r>
              <a:rPr lang="en-US" sz="2000" dirty="0"/>
              <a:t> </a:t>
            </a:r>
            <a:r>
              <a:rPr lang="en-US" sz="2000" dirty="0" err="1"/>
              <a:t>sikkert</a:t>
            </a:r>
            <a:r>
              <a:rPr lang="en-US" sz="2000" dirty="0"/>
              <a:t>; </a:t>
            </a:r>
            <a:r>
              <a:rPr lang="en-US" sz="2000" dirty="0" err="1"/>
              <a:t>helt</a:t>
            </a:r>
            <a:r>
              <a:rPr lang="en-US" sz="2000" dirty="0"/>
              <a:t> </a:t>
            </a:r>
            <a:r>
              <a:rPr lang="en-US" sz="2000" dirty="0" err="1"/>
              <a:t>bestemt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{el}  </a:t>
            </a:r>
            <a:r>
              <a:rPr lang="el-GR" sz="2000" dirty="0"/>
              <a:t>σίγουρα</a:t>
            </a:r>
            <a:br>
              <a:rPr lang="el-GR" sz="2000" dirty="0"/>
            </a:br>
            <a:r>
              <a:rPr lang="el-GR" sz="2000" dirty="0"/>
              <a:t>{</a:t>
            </a:r>
            <a:r>
              <a:rPr lang="en-US" sz="2000" dirty="0" err="1"/>
              <a:t>en</a:t>
            </a:r>
            <a:r>
              <a:rPr lang="en-US" sz="2000" dirty="0"/>
              <a:t>}  certainly</a:t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es</a:t>
            </a:r>
            <a:r>
              <a:rPr lang="en-US" sz="2000" dirty="0"/>
              <a:t>}  </a:t>
            </a:r>
            <a:r>
              <a:rPr lang="en-US" sz="2000" dirty="0" err="1"/>
              <a:t>seguro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{</a:t>
            </a:r>
            <a:r>
              <a:rPr lang="en-US" sz="2000" dirty="0"/>
              <a:t>et}  </a:t>
            </a:r>
            <a:r>
              <a:rPr lang="en-US" sz="2000" dirty="0" err="1"/>
              <a:t>kindlasti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{fa}  </a:t>
            </a:r>
            <a:r>
              <a:rPr lang="ar-AE" sz="2000" dirty="0"/>
              <a:t>حتماً؛ </a:t>
            </a:r>
            <a:r>
              <a:rPr lang="ar-AE" sz="2000" dirty="0" err="1"/>
              <a:t>یقیناً</a:t>
            </a:r>
            <a:r>
              <a:rPr lang="ar-AE" sz="2000" dirty="0"/>
              <a:t/>
            </a:r>
            <a:br>
              <a:rPr lang="ar-AE" sz="2000" dirty="0"/>
            </a:br>
            <a:r>
              <a:rPr lang="en-US" sz="2000" dirty="0" smtClean="0"/>
              <a:t>{fi</a:t>
            </a:r>
            <a:r>
              <a:rPr lang="en-US" sz="2000" dirty="0"/>
              <a:t>}  </a:t>
            </a:r>
            <a:r>
              <a:rPr lang="en-US" sz="2000" dirty="0" err="1"/>
              <a:t>varmasti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fr</a:t>
            </a:r>
            <a:r>
              <a:rPr lang="en-US" sz="2000" dirty="0"/>
              <a:t>}  </a:t>
            </a:r>
            <a:r>
              <a:rPr lang="en-US" sz="2000" dirty="0" err="1"/>
              <a:t>certainement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fy</a:t>
            </a:r>
            <a:r>
              <a:rPr lang="en-US" sz="2000" dirty="0"/>
              <a:t>}  </a:t>
            </a:r>
            <a:r>
              <a:rPr lang="en-US" sz="2000" dirty="0" err="1"/>
              <a:t>wis</a:t>
            </a:r>
            <a:r>
              <a:rPr lang="en-US" sz="2000" dirty="0"/>
              <a:t>, </a:t>
            </a:r>
            <a:r>
              <a:rPr lang="en-US" sz="2000" dirty="0" err="1"/>
              <a:t>perfoarst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{he}  </a:t>
            </a:r>
            <a:r>
              <a:rPr lang="he-IL" sz="2000" dirty="0" err="1"/>
              <a:t>בְּוַדַאי</a:t>
            </a:r>
            <a:r>
              <a:rPr lang="he-IL" sz="2000" dirty="0"/>
              <a:t/>
            </a:r>
            <a:br>
              <a:rPr lang="he-IL" sz="2000" dirty="0"/>
            </a:br>
            <a:r>
              <a:rPr lang="en-US" sz="2000" dirty="0" smtClean="0"/>
              <a:t>{hi</a:t>
            </a:r>
            <a:r>
              <a:rPr lang="en-US" sz="2000" dirty="0"/>
              <a:t>}  </a:t>
            </a:r>
            <a:r>
              <a:rPr lang="hi-IN" sz="2000" dirty="0"/>
              <a:t>निश्चित रूप से</a:t>
            </a:r>
            <a:br>
              <a:rPr lang="hi-IN" sz="2000" dirty="0"/>
            </a:br>
            <a:r>
              <a:rPr lang="hi-IN" sz="2000" dirty="0"/>
              <a:t>{</a:t>
            </a:r>
            <a:r>
              <a:rPr lang="en-US" sz="2000" dirty="0" err="1"/>
              <a:t>hr</a:t>
            </a:r>
            <a:r>
              <a:rPr lang="en-US" sz="2000" dirty="0"/>
              <a:t>}  </a:t>
            </a:r>
            <a:r>
              <a:rPr lang="en-US" sz="2000" dirty="0" err="1"/>
              <a:t>zacijelo</a:t>
            </a:r>
            <a:r>
              <a:rPr lang="en-US" sz="2000" dirty="0"/>
              <a:t>, </a:t>
            </a:r>
            <a:r>
              <a:rPr lang="en-US" sz="2000" dirty="0" err="1"/>
              <a:t>dakako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{id}  </a:t>
            </a:r>
            <a:r>
              <a:rPr lang="en-US" sz="2000" dirty="0" err="1"/>
              <a:t>pasti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{is}  </a:t>
            </a:r>
            <a:r>
              <a:rPr lang="en-US" sz="2000" dirty="0" err="1"/>
              <a:t>vissulega</a:t>
            </a:r>
            <a:r>
              <a:rPr lang="en-US" sz="2000" dirty="0"/>
              <a:t>, </a:t>
            </a:r>
            <a:r>
              <a:rPr lang="en-US" sz="2000" dirty="0" err="1"/>
              <a:t>áreiðanlega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{</a:t>
            </a:r>
            <a:r>
              <a:rPr lang="en-US" sz="2000" dirty="0"/>
              <a:t>it}  </a:t>
            </a:r>
            <a:r>
              <a:rPr lang="en-US" sz="2000" dirty="0" err="1"/>
              <a:t>certamente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{ja}  </a:t>
            </a:r>
            <a:r>
              <a:rPr lang="ja-JP" altLang="en-US" sz="2000" dirty="0"/>
              <a:t>確かに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en-US" sz="2000" dirty="0" err="1"/>
              <a:t>ko</a:t>
            </a:r>
            <a:r>
              <a:rPr lang="en-US" sz="2000" dirty="0"/>
              <a:t>}  </a:t>
            </a:r>
            <a:r>
              <a:rPr lang="ko-KR" altLang="en-US" sz="2000" dirty="0"/>
              <a:t>확실히</a:t>
            </a:r>
            <a:br>
              <a:rPr lang="ko-KR" altLang="en-US" sz="2000" dirty="0"/>
            </a:br>
            <a:r>
              <a:rPr lang="en-US" altLang="ko-KR" sz="2000" dirty="0"/>
              <a:t>{</a:t>
            </a:r>
            <a:r>
              <a:rPr lang="en-US" sz="2000" dirty="0" err="1"/>
              <a:t>lt</a:t>
            </a:r>
            <a:r>
              <a:rPr lang="en-US" sz="2000" dirty="0"/>
              <a:t>}  </a:t>
            </a:r>
            <a:r>
              <a:rPr lang="en-US" sz="2000" dirty="0" err="1"/>
              <a:t>tikrai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{lv}  </a:t>
            </a:r>
            <a:r>
              <a:rPr lang="en-US" sz="2000" dirty="0" err="1"/>
              <a:t>noteikti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{ml}  </a:t>
            </a:r>
            <a:r>
              <a:rPr lang="en-US" sz="2000" dirty="0" err="1"/>
              <a:t>pastinya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nl</a:t>
            </a:r>
            <a:r>
              <a:rPr lang="en-US" sz="2000" dirty="0"/>
              <a:t>}  </a:t>
            </a:r>
            <a:r>
              <a:rPr lang="en-US" sz="2000" dirty="0" err="1"/>
              <a:t>zeker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{no}  </a:t>
            </a:r>
            <a:r>
              <a:rPr lang="en-US" sz="2000" dirty="0" err="1"/>
              <a:t>sikkert</a:t>
            </a:r>
            <a:r>
              <a:rPr lang="en-US" sz="2000" dirty="0"/>
              <a:t>, </a:t>
            </a:r>
            <a:r>
              <a:rPr lang="en-US" sz="2000" dirty="0" err="1"/>
              <a:t>bestemt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pl</a:t>
            </a:r>
            <a:r>
              <a:rPr lang="en-US" sz="2000" dirty="0"/>
              <a:t>}  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pewno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pt</a:t>
            </a:r>
            <a:r>
              <a:rPr lang="en-US" sz="2000" dirty="0"/>
              <a:t>}  de </a:t>
            </a:r>
            <a:r>
              <a:rPr lang="en-US" sz="2000" dirty="0" err="1"/>
              <a:t>certeza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ro</a:t>
            </a:r>
            <a:r>
              <a:rPr lang="en-US" sz="2000" dirty="0"/>
              <a:t>}  </a:t>
            </a:r>
            <a:r>
              <a:rPr lang="en-US" sz="2000" dirty="0" err="1"/>
              <a:t>sigur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ru</a:t>
            </a:r>
            <a:r>
              <a:rPr lang="en-US" sz="2000" dirty="0"/>
              <a:t>}  </a:t>
            </a:r>
            <a:r>
              <a:rPr lang="az-Cyrl-AZ" sz="2000" dirty="0"/>
              <a:t>непременно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en-US" sz="2000" dirty="0" err="1"/>
              <a:t>sk</a:t>
            </a:r>
            <a:r>
              <a:rPr lang="en-US" sz="2000" dirty="0"/>
              <a:t>}  </a:t>
            </a:r>
            <a:r>
              <a:rPr lang="en-US" sz="2000" dirty="0" err="1"/>
              <a:t>určite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{</a:t>
            </a:r>
            <a:r>
              <a:rPr lang="en-US" sz="2000" dirty="0" err="1"/>
              <a:t>sl</a:t>
            </a:r>
            <a:r>
              <a:rPr lang="en-US" sz="2000" dirty="0"/>
              <a:t>}  </a:t>
            </a:r>
            <a:r>
              <a:rPr lang="en-US" sz="2000" dirty="0" err="1"/>
              <a:t>gotovo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sr</a:t>
            </a:r>
            <a:r>
              <a:rPr lang="en-US" sz="2000" dirty="0"/>
              <a:t>}  </a:t>
            </a:r>
            <a:r>
              <a:rPr lang="en-US" sz="2000" dirty="0" err="1"/>
              <a:t>svakako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sv</a:t>
            </a:r>
            <a:r>
              <a:rPr lang="en-US" sz="2000" dirty="0"/>
              <a:t>}  </a:t>
            </a:r>
            <a:r>
              <a:rPr lang="en-US" sz="2000" dirty="0" err="1"/>
              <a:t>bestämt</a:t>
            </a:r>
            <a:r>
              <a:rPr lang="en-US" sz="2000" dirty="0"/>
              <a:t>, </a:t>
            </a:r>
            <a:r>
              <a:rPr lang="en-US" sz="2000" dirty="0" err="1"/>
              <a:t>otvivelaktigt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th</a:t>
            </a:r>
            <a:r>
              <a:rPr lang="en-US" sz="2000" dirty="0"/>
              <a:t>}  </a:t>
            </a:r>
            <a:r>
              <a:rPr lang="th-TH" sz="2000" dirty="0"/>
              <a:t>อย่างแน่นอน</a:t>
            </a:r>
            <a:br>
              <a:rPr lang="th-TH" sz="2000" dirty="0"/>
            </a:br>
            <a:r>
              <a:rPr lang="en-US" sz="2000" dirty="0" smtClean="0"/>
              <a:t>{</a:t>
            </a:r>
            <a:r>
              <a:rPr lang="en-US" sz="2000" dirty="0" err="1" smtClean="0"/>
              <a:t>tr</a:t>
            </a:r>
            <a:r>
              <a:rPr lang="en-US" sz="2000" dirty="0"/>
              <a:t>}  </a:t>
            </a:r>
            <a:r>
              <a:rPr lang="en-US" sz="2000" dirty="0" err="1"/>
              <a:t>mutlaka</a:t>
            </a:r>
            <a:r>
              <a:rPr lang="en-US" sz="2000" dirty="0"/>
              <a:t>, </a:t>
            </a:r>
            <a:r>
              <a:rPr lang="en-US" sz="2000" dirty="0" err="1"/>
              <a:t>kesinlikle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tw</a:t>
            </a:r>
            <a:r>
              <a:rPr lang="en-US" sz="2000" dirty="0"/>
              <a:t>}  </a:t>
            </a:r>
            <a:r>
              <a:rPr lang="ja-JP" altLang="en-US" sz="2000" dirty="0"/>
              <a:t>一定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en-US" sz="2000" dirty="0" err="1"/>
              <a:t>uk</a:t>
            </a:r>
            <a:r>
              <a:rPr lang="en-US" sz="2000" dirty="0"/>
              <a:t>}  </a:t>
            </a:r>
            <a:r>
              <a:rPr lang="az-Cyrl-AZ" sz="2000" dirty="0"/>
              <a:t>звичайно</a:t>
            </a:r>
            <a:br>
              <a:rPr lang="az-Cyrl-AZ" sz="2000" dirty="0"/>
            </a:br>
            <a:r>
              <a:rPr lang="en-US" sz="2000" dirty="0" smtClean="0"/>
              <a:t>{</a:t>
            </a:r>
            <a:r>
              <a:rPr lang="en-US" sz="2000" dirty="0" err="1" smtClean="0"/>
              <a:t>ur</a:t>
            </a:r>
            <a:r>
              <a:rPr lang="en-US" sz="2000" dirty="0"/>
              <a:t>}  </a:t>
            </a:r>
            <a:r>
              <a:rPr lang="ar-AE" sz="2000" dirty="0" err="1"/>
              <a:t>یقیناً</a:t>
            </a:r>
            <a:r>
              <a:rPr lang="ar-AE" sz="2000" dirty="0"/>
              <a:t/>
            </a:r>
            <a:br>
              <a:rPr lang="ar-AE" sz="2000" dirty="0"/>
            </a:br>
            <a:r>
              <a:rPr lang="en-US" sz="2000" dirty="0" smtClean="0"/>
              <a:t>{vi</a:t>
            </a:r>
            <a:r>
              <a:rPr lang="en-US" sz="2000" dirty="0"/>
              <a:t>}  </a:t>
            </a:r>
            <a:r>
              <a:rPr lang="en-US" sz="2000" dirty="0" err="1"/>
              <a:t>chắc</a:t>
            </a:r>
            <a:r>
              <a:rPr lang="en-US" sz="2000" dirty="0"/>
              <a:t> </a:t>
            </a:r>
            <a:r>
              <a:rPr lang="en-US" sz="2000" dirty="0" err="1"/>
              <a:t>chắn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zh</a:t>
            </a:r>
            <a:r>
              <a:rPr lang="en-US" sz="2000" dirty="0"/>
              <a:t>}  </a:t>
            </a:r>
            <a:r>
              <a:rPr lang="ja-JP" altLang="en-US" sz="2000" dirty="0"/>
              <a:t>一定</a:t>
            </a:r>
            <a:endParaRPr lang="en-US" alt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(7.2)</a:t>
            </a:r>
            <a:r>
              <a:rPr lang="en-US" sz="2400" dirty="0">
                <a:solidFill>
                  <a:srgbClr val="EA1C24"/>
                </a:solidFill>
              </a:rPr>
              <a:t/>
            </a:r>
            <a:br>
              <a:rPr lang="en-US" sz="2400" dirty="0">
                <a:solidFill>
                  <a:srgbClr val="EA1C24"/>
                </a:solidFill>
              </a:rPr>
            </a:br>
            <a:r>
              <a:rPr lang="en-US" sz="2400" b="1" dirty="0" err="1">
                <a:solidFill>
                  <a:srgbClr val="FF0000"/>
                </a:solidFill>
              </a:rPr>
              <a:t>biztosan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EA1C24"/>
                </a:solidFill>
              </a:rPr>
              <a:t>2.</a:t>
            </a:r>
            <a:r>
              <a:rPr lang="en-US" sz="2400" dirty="0" smtClean="0">
                <a:solidFill>
                  <a:schemeClr val="tx1"/>
                </a:solidFill>
              </a:rPr>
              <a:t> [for certain (</a:t>
            </a:r>
            <a:r>
              <a:rPr lang="en-US" sz="2400" dirty="0" smtClean="0"/>
              <a:t>definitely)]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4"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{</a:t>
            </a:r>
            <a:r>
              <a:rPr lang="en-US" sz="2000" dirty="0" err="1"/>
              <a:t>af</a:t>
            </a:r>
            <a:r>
              <a:rPr lang="en-US" sz="2000" dirty="0"/>
              <a:t>}  </a:t>
            </a:r>
            <a:r>
              <a:rPr lang="en-US" sz="2000" dirty="0" err="1"/>
              <a:t>vir</a:t>
            </a:r>
            <a:r>
              <a:rPr lang="en-US" sz="2000" dirty="0"/>
              <a:t> </a:t>
            </a:r>
            <a:r>
              <a:rPr lang="en-US" sz="2000" dirty="0" err="1"/>
              <a:t>seker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ar</a:t>
            </a:r>
            <a:r>
              <a:rPr lang="en-US" sz="2000" dirty="0"/>
              <a:t>}  </a:t>
            </a:r>
            <a:r>
              <a:rPr lang="ar-AE" sz="2000" dirty="0"/>
              <a:t>بِالتَّأكيد</a:t>
            </a:r>
            <a:br>
              <a:rPr lang="ar-AE" sz="2000" dirty="0"/>
            </a:br>
            <a:r>
              <a:rPr lang="en-US" sz="2000" dirty="0" smtClean="0"/>
              <a:t>{</a:t>
            </a:r>
            <a:r>
              <a:rPr lang="en-US" sz="2000" dirty="0" err="1" smtClean="0"/>
              <a:t>az</a:t>
            </a:r>
            <a:r>
              <a:rPr lang="en-US" sz="2000" dirty="0"/>
              <a:t>}  </a:t>
            </a:r>
            <a:r>
              <a:rPr lang="en-US" sz="2000" dirty="0" err="1"/>
              <a:t>mütləq</a:t>
            </a:r>
            <a:r>
              <a:rPr lang="en-US" sz="2000" dirty="0"/>
              <a:t>, </a:t>
            </a:r>
            <a:r>
              <a:rPr lang="en-US" sz="2000" dirty="0" err="1"/>
              <a:t>dəqiq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bg</a:t>
            </a:r>
            <a:r>
              <a:rPr lang="en-US" sz="2000" dirty="0"/>
              <a:t>}  </a:t>
            </a:r>
            <a:r>
              <a:rPr lang="az-Cyrl-AZ" sz="2000" dirty="0"/>
              <a:t>със сигурност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en-US" sz="2000" dirty="0" err="1"/>
              <a:t>br</a:t>
            </a:r>
            <a:r>
              <a:rPr lang="en-US" sz="2000" dirty="0"/>
              <a:t>}  com </a:t>
            </a:r>
            <a:r>
              <a:rPr lang="en-US" sz="2000" dirty="0" err="1"/>
              <a:t>certeza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{ca}  </a:t>
            </a:r>
            <a:r>
              <a:rPr lang="en-US" sz="2000" dirty="0" err="1"/>
              <a:t>amb</a:t>
            </a:r>
            <a:r>
              <a:rPr lang="en-US" sz="2000" dirty="0"/>
              <a:t> </a:t>
            </a:r>
            <a:r>
              <a:rPr lang="en-US" sz="2000" dirty="0" err="1"/>
              <a:t>certesa</a:t>
            </a:r>
            <a:r>
              <a:rPr lang="en-US" sz="2000" dirty="0"/>
              <a:t>, </a:t>
            </a:r>
            <a:r>
              <a:rPr lang="en-US" sz="2000" dirty="0" err="1"/>
              <a:t>amb</a:t>
            </a:r>
            <a:r>
              <a:rPr lang="en-US" sz="2000" dirty="0"/>
              <a:t> </a:t>
            </a:r>
            <a:r>
              <a:rPr lang="en-US" sz="2000" dirty="0" err="1"/>
              <a:t>tota</a:t>
            </a:r>
            <a:r>
              <a:rPr lang="en-US" sz="2000" dirty="0"/>
              <a:t> </a:t>
            </a:r>
            <a:r>
              <a:rPr lang="en-US" sz="2000" dirty="0" err="1"/>
              <a:t>seguretat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cs</a:t>
            </a:r>
            <a:r>
              <a:rPr lang="en-US" sz="2000" dirty="0"/>
              <a:t>}  </a:t>
            </a:r>
            <a:r>
              <a:rPr lang="en-US" sz="2000" dirty="0" err="1"/>
              <a:t>najisto</a:t>
            </a:r>
            <a:r>
              <a:rPr lang="en-US" sz="2000" dirty="0"/>
              <a:t>, </a:t>
            </a:r>
            <a:r>
              <a:rPr lang="en-US" sz="2000" dirty="0" err="1"/>
              <a:t>určitě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{de}  </a:t>
            </a:r>
            <a:r>
              <a:rPr lang="en-US" sz="2000" dirty="0" err="1"/>
              <a:t>ganz</a:t>
            </a:r>
            <a:r>
              <a:rPr lang="en-US" sz="2000" dirty="0"/>
              <a:t> </a:t>
            </a:r>
            <a:r>
              <a:rPr lang="en-US" sz="2000" dirty="0" err="1"/>
              <a:t>sicher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dk</a:t>
            </a:r>
            <a:r>
              <a:rPr lang="en-US" sz="2000" dirty="0"/>
              <a:t>}  </a:t>
            </a:r>
            <a:r>
              <a:rPr lang="en-US" sz="2000" dirty="0" err="1"/>
              <a:t>bestemt</a:t>
            </a:r>
            <a:r>
              <a:rPr lang="en-US" sz="2000" dirty="0"/>
              <a:t>; med </a:t>
            </a:r>
            <a:r>
              <a:rPr lang="en-US" sz="2000" dirty="0" err="1"/>
              <a:t>sikkerhed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{el}  (</a:t>
            </a:r>
            <a:r>
              <a:rPr lang="el-GR" sz="2000" dirty="0"/>
              <a:t>στα) σίγουρα</a:t>
            </a:r>
            <a:br>
              <a:rPr lang="el-GR" sz="2000" dirty="0"/>
            </a:br>
            <a:r>
              <a:rPr lang="el-GR" sz="2000" dirty="0"/>
              <a:t>{</a:t>
            </a:r>
            <a:r>
              <a:rPr lang="en-US" sz="2000" dirty="0" err="1"/>
              <a:t>en</a:t>
            </a:r>
            <a:r>
              <a:rPr lang="en-US" sz="2000" dirty="0"/>
              <a:t>}  for certain</a:t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es</a:t>
            </a:r>
            <a:r>
              <a:rPr lang="en-US" sz="2000" dirty="0"/>
              <a:t>}  con </a:t>
            </a:r>
            <a:r>
              <a:rPr lang="en-US" sz="2000" dirty="0" err="1"/>
              <a:t>certeza</a:t>
            </a:r>
            <a:r>
              <a:rPr lang="en-US" sz="2000" dirty="0"/>
              <a:t>, con </a:t>
            </a:r>
            <a:r>
              <a:rPr lang="en-US" sz="2000" dirty="0" err="1"/>
              <a:t>toda</a:t>
            </a:r>
            <a:r>
              <a:rPr lang="en-US" sz="2000" dirty="0"/>
              <a:t> </a:t>
            </a:r>
            <a:r>
              <a:rPr lang="en-US" sz="2000" dirty="0" err="1"/>
              <a:t>seguridad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{et}  </a:t>
            </a:r>
            <a:r>
              <a:rPr lang="en-US" sz="2000" dirty="0" err="1"/>
              <a:t>kindlalt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{fa}  </a:t>
            </a:r>
            <a:r>
              <a:rPr lang="ar-AE" sz="2000" dirty="0"/>
              <a:t>بدون </a:t>
            </a:r>
            <a:r>
              <a:rPr lang="ar-AE" sz="2000" dirty="0" err="1"/>
              <a:t>شک</a:t>
            </a:r>
            <a:r>
              <a:rPr lang="ar-AE" sz="2000" dirty="0"/>
              <a:t>؛ قطعاً</a:t>
            </a:r>
            <a:br>
              <a:rPr lang="ar-AE" sz="2000" dirty="0"/>
            </a:br>
            <a:r>
              <a:rPr lang="en-US" sz="2000" dirty="0" smtClean="0"/>
              <a:t>{fi</a:t>
            </a:r>
            <a:r>
              <a:rPr lang="en-US" sz="2000" dirty="0"/>
              <a:t>}  </a:t>
            </a:r>
            <a:r>
              <a:rPr lang="en-US" sz="2000" dirty="0" err="1"/>
              <a:t>varmasti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fr</a:t>
            </a:r>
            <a:r>
              <a:rPr lang="en-US" sz="2000" dirty="0"/>
              <a:t>}  avec certitude</a:t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fy</a:t>
            </a:r>
            <a:r>
              <a:rPr lang="en-US" sz="2000" dirty="0"/>
              <a:t>}  </a:t>
            </a:r>
            <a:r>
              <a:rPr lang="en-US" sz="2000" dirty="0" err="1"/>
              <a:t>mei</a:t>
            </a:r>
            <a:r>
              <a:rPr lang="en-US" sz="2000" dirty="0"/>
              <a:t> </a:t>
            </a:r>
            <a:r>
              <a:rPr lang="en-US" sz="2000" dirty="0" err="1"/>
              <a:t>wissigens</a:t>
            </a:r>
            <a:r>
              <a:rPr lang="en-US" sz="2000" dirty="0"/>
              <a:t>, </a:t>
            </a:r>
            <a:r>
              <a:rPr lang="en-US" sz="2000" dirty="0" err="1"/>
              <a:t>wissichheid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{he}  </a:t>
            </a:r>
            <a:r>
              <a:rPr lang="he-IL" sz="2000" dirty="0"/>
              <a:t>בְּווַדַאוּת</a:t>
            </a:r>
            <a:br>
              <a:rPr lang="he-IL" sz="2000" dirty="0"/>
            </a:br>
            <a:r>
              <a:rPr lang="en-US" sz="2000" dirty="0" smtClean="0"/>
              <a:t>{hi</a:t>
            </a:r>
            <a:r>
              <a:rPr lang="en-US" sz="2000" dirty="0"/>
              <a:t>}  </a:t>
            </a:r>
            <a:r>
              <a:rPr lang="hi-IN" sz="2000" dirty="0"/>
              <a:t>निश्चित</a:t>
            </a:r>
            <a:br>
              <a:rPr lang="hi-IN" sz="2000" dirty="0"/>
            </a:br>
            <a:r>
              <a:rPr lang="hi-IN" sz="2000" dirty="0"/>
              <a:t>{</a:t>
            </a:r>
            <a:r>
              <a:rPr lang="en-US" sz="2000" dirty="0" err="1"/>
              <a:t>hr</a:t>
            </a:r>
            <a:r>
              <a:rPr lang="en-US" sz="2000" dirty="0"/>
              <a:t>}  </a:t>
            </a:r>
            <a:r>
              <a:rPr lang="en-US" sz="2000" dirty="0" err="1"/>
              <a:t>sigurnost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{id}  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keyakinan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{is}  </a:t>
            </a: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vissu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{it}  di </a:t>
            </a:r>
            <a:r>
              <a:rPr lang="en-US" sz="2000" dirty="0" err="1"/>
              <a:t>sicuro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{ja}  </a:t>
            </a:r>
            <a:r>
              <a:rPr lang="ja-JP" altLang="en-US" sz="2000" dirty="0"/>
              <a:t>確かに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en-US" sz="2000" dirty="0" err="1"/>
              <a:t>ko</a:t>
            </a:r>
            <a:r>
              <a:rPr lang="en-US" sz="2000" dirty="0"/>
              <a:t>}  </a:t>
            </a:r>
            <a:r>
              <a:rPr lang="ko-KR" altLang="en-US" sz="2000" dirty="0"/>
              <a:t>확실히</a:t>
            </a:r>
            <a:br>
              <a:rPr lang="ko-KR" altLang="en-US" sz="2000" dirty="0"/>
            </a:br>
            <a:r>
              <a:rPr lang="en-US" altLang="ko-KR" sz="2000" dirty="0"/>
              <a:t>{</a:t>
            </a:r>
            <a:r>
              <a:rPr lang="en-US" sz="2000" dirty="0" err="1"/>
              <a:t>lt</a:t>
            </a:r>
            <a:r>
              <a:rPr lang="en-US" sz="2000" dirty="0"/>
              <a:t>}  </a:t>
            </a:r>
            <a:r>
              <a:rPr lang="en-US" sz="2000" dirty="0" err="1"/>
              <a:t>tikrai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{lv}  </a:t>
            </a:r>
            <a:r>
              <a:rPr lang="en-US" sz="2000" dirty="0" err="1"/>
              <a:t>droši</a:t>
            </a:r>
            <a:r>
              <a:rPr lang="en-US" sz="2000" dirty="0"/>
              <a:t>; </a:t>
            </a:r>
            <a:r>
              <a:rPr lang="en-US" sz="2000" dirty="0" err="1"/>
              <a:t>noteikti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{ml}  </a:t>
            </a:r>
            <a:r>
              <a:rPr lang="en-US" sz="2000" dirty="0" err="1"/>
              <a:t>semestinya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nl</a:t>
            </a:r>
            <a:r>
              <a:rPr lang="en-US" sz="2000" dirty="0"/>
              <a:t>}  met </a:t>
            </a:r>
            <a:r>
              <a:rPr lang="en-US" sz="2000" dirty="0" err="1"/>
              <a:t>zekerheid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{no}  med </a:t>
            </a:r>
            <a:r>
              <a:rPr lang="en-US" sz="2000" dirty="0" err="1"/>
              <a:t>sikkerhet</a:t>
            </a:r>
            <a:r>
              <a:rPr lang="en-US" sz="2000" dirty="0"/>
              <a:t>, </a:t>
            </a:r>
            <a:r>
              <a:rPr lang="en-US" sz="2000" dirty="0" err="1"/>
              <a:t>sikkert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pl</a:t>
            </a:r>
            <a:r>
              <a:rPr lang="en-US" sz="2000" dirty="0"/>
              <a:t>}  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pewno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pt</a:t>
            </a:r>
            <a:r>
              <a:rPr lang="en-US" sz="2000" dirty="0"/>
              <a:t>}  com </a:t>
            </a:r>
            <a:r>
              <a:rPr lang="en-US" sz="2000" dirty="0" err="1"/>
              <a:t>certeza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ro</a:t>
            </a:r>
            <a:r>
              <a:rPr lang="en-US" sz="2000" dirty="0"/>
              <a:t>}  (</a:t>
            </a:r>
            <a:r>
              <a:rPr lang="en-US" sz="2000" dirty="0" err="1"/>
              <a:t>în</a:t>
            </a:r>
            <a:r>
              <a:rPr lang="en-US" sz="2000" dirty="0"/>
              <a:t> mod) </a:t>
            </a:r>
            <a:r>
              <a:rPr lang="en-US" sz="2000" dirty="0" err="1"/>
              <a:t>sigur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ru</a:t>
            </a:r>
            <a:r>
              <a:rPr lang="en-US" sz="2000" dirty="0"/>
              <a:t>}  </a:t>
            </a:r>
            <a:r>
              <a:rPr lang="az-Cyrl-AZ" sz="2000" dirty="0"/>
              <a:t>наверняка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en-US" sz="2000" dirty="0" err="1"/>
              <a:t>sk</a:t>
            </a:r>
            <a:r>
              <a:rPr lang="en-US" sz="2000" dirty="0"/>
              <a:t>}  </a:t>
            </a:r>
            <a:r>
              <a:rPr lang="en-US" sz="2000" dirty="0" err="1"/>
              <a:t>určite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sl</a:t>
            </a:r>
            <a:r>
              <a:rPr lang="en-US" sz="2000" dirty="0"/>
              <a:t>}  </a:t>
            </a:r>
            <a:r>
              <a:rPr lang="en-US" sz="2000" dirty="0" err="1"/>
              <a:t>zagotovo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sr</a:t>
            </a:r>
            <a:r>
              <a:rPr lang="en-US" sz="2000" dirty="0"/>
              <a:t>}  </a:t>
            </a:r>
            <a:r>
              <a:rPr lang="en-US" sz="2000" dirty="0" err="1"/>
              <a:t>sasvim</a:t>
            </a:r>
            <a:r>
              <a:rPr lang="en-US" sz="2000" dirty="0"/>
              <a:t> </a:t>
            </a:r>
            <a:r>
              <a:rPr lang="en-US" sz="2000" dirty="0" err="1"/>
              <a:t>sigurno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sv</a:t>
            </a:r>
            <a:r>
              <a:rPr lang="en-US" sz="2000" dirty="0"/>
              <a:t>}  </a:t>
            </a:r>
            <a:r>
              <a:rPr lang="en-US" sz="2000" dirty="0" err="1"/>
              <a:t>säkert</a:t>
            </a:r>
            <a:r>
              <a:rPr lang="en-US" sz="2000" dirty="0"/>
              <a:t>, med </a:t>
            </a:r>
            <a:r>
              <a:rPr lang="en-US" sz="2000" dirty="0" err="1"/>
              <a:t>säkerhet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th</a:t>
            </a:r>
            <a:r>
              <a:rPr lang="en-US" sz="2000" dirty="0"/>
              <a:t>}  </a:t>
            </a:r>
            <a:r>
              <a:rPr lang="th-TH" sz="2000" dirty="0"/>
              <a:t>อย่างชัดเจน</a:t>
            </a:r>
            <a:br>
              <a:rPr lang="th-TH" sz="2000" dirty="0"/>
            </a:br>
            <a:r>
              <a:rPr lang="en-US" sz="2000" dirty="0" smtClean="0"/>
              <a:t>{</a:t>
            </a:r>
            <a:r>
              <a:rPr lang="en-US" sz="2000" dirty="0" err="1" smtClean="0"/>
              <a:t>tr</a:t>
            </a:r>
            <a:r>
              <a:rPr lang="en-US" sz="2000" dirty="0"/>
              <a:t>}  </a:t>
            </a:r>
            <a:r>
              <a:rPr lang="en-US" sz="2000" dirty="0" err="1"/>
              <a:t>kesin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tw</a:t>
            </a:r>
            <a:r>
              <a:rPr lang="en-US" sz="2000" dirty="0"/>
              <a:t>}  </a:t>
            </a:r>
            <a:r>
              <a:rPr lang="ja-JP" altLang="en-US" sz="2000" dirty="0"/>
              <a:t>肯定地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en-US" sz="2000" dirty="0" err="1"/>
              <a:t>uk</a:t>
            </a:r>
            <a:r>
              <a:rPr lang="en-US" sz="2000" dirty="0"/>
              <a:t>}  </a:t>
            </a:r>
            <a:r>
              <a:rPr lang="az-Cyrl-AZ" sz="2000" dirty="0"/>
              <a:t>впевнено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en-US" sz="2000" dirty="0" err="1"/>
              <a:t>ur</a:t>
            </a:r>
            <a:r>
              <a:rPr lang="en-US" sz="2000" dirty="0"/>
              <a:t>}  </a:t>
            </a:r>
            <a:r>
              <a:rPr lang="ar-AE" sz="2000" dirty="0" err="1"/>
              <a:t>یقیناً</a:t>
            </a:r>
            <a:r>
              <a:rPr lang="ar-AE" sz="2000" dirty="0"/>
              <a:t> </a:t>
            </a:r>
            <a:r>
              <a:rPr lang="ar-AE" sz="2000" dirty="0" err="1"/>
              <a:t>بالیقین</a:t>
            </a:r>
            <a:r>
              <a:rPr lang="ar-AE" sz="2000" dirty="0"/>
              <a:t/>
            </a:r>
            <a:br>
              <a:rPr lang="ar-AE" sz="2000" dirty="0"/>
            </a:br>
            <a:r>
              <a:rPr lang="en-US" sz="2000" dirty="0" smtClean="0"/>
              <a:t>{vi</a:t>
            </a:r>
            <a:r>
              <a:rPr lang="en-US" sz="2000" dirty="0"/>
              <a:t>}  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/>
              <a:t>chắc</a:t>
            </a:r>
            <a:r>
              <a:rPr lang="en-US" sz="2000" dirty="0"/>
              <a:t> </a:t>
            </a:r>
            <a:r>
              <a:rPr lang="en-US" sz="2000" dirty="0" err="1"/>
              <a:t>chắn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zh</a:t>
            </a:r>
            <a:r>
              <a:rPr lang="en-US" sz="2000" dirty="0"/>
              <a:t>}  </a:t>
            </a:r>
            <a:r>
              <a:rPr lang="ja-JP" altLang="en-US" sz="2000" dirty="0"/>
              <a:t>肯定地</a:t>
            </a:r>
            <a:endParaRPr lang="en-US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(7.3)</a:t>
            </a:r>
            <a:r>
              <a:rPr lang="en-US" sz="2400" dirty="0">
                <a:solidFill>
                  <a:srgbClr val="EA1C24"/>
                </a:solidFill>
              </a:rPr>
              <a:t/>
            </a:r>
            <a:br>
              <a:rPr lang="en-US" sz="2400" dirty="0">
                <a:solidFill>
                  <a:srgbClr val="EA1C24"/>
                </a:solidFill>
              </a:rPr>
            </a:br>
            <a:r>
              <a:rPr lang="en-US" sz="2400" b="1" dirty="0" err="1">
                <a:solidFill>
                  <a:srgbClr val="FF0000"/>
                </a:solidFill>
              </a:rPr>
              <a:t>biztosan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EA1C24"/>
                </a:solidFill>
              </a:rPr>
              <a:t>3.</a:t>
            </a:r>
            <a:r>
              <a:rPr lang="en-US" sz="2400" dirty="0" smtClean="0">
                <a:solidFill>
                  <a:schemeClr val="tx1"/>
                </a:solidFill>
              </a:rPr>
              <a:t> [for sure (</a:t>
            </a:r>
            <a:r>
              <a:rPr lang="en-US" sz="2400" dirty="0" smtClean="0"/>
              <a:t>definitely or certainly)]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4">
            <a:normAutofit lnSpcReduction="10000"/>
          </a:bodyPr>
          <a:lstStyle/>
          <a:p>
            <a:pPr marL="0" indent="0">
              <a:buNone/>
            </a:pPr>
            <a:r>
              <a:rPr lang="lt-LT" sz="2000" dirty="0"/>
              <a:t>{af}  vir seker</a:t>
            </a:r>
            <a:br>
              <a:rPr lang="lt-LT" sz="2000" dirty="0"/>
            </a:br>
            <a:r>
              <a:rPr lang="lt-LT" sz="2000" dirty="0"/>
              <a:t>{ar}  </a:t>
            </a:r>
            <a:r>
              <a:rPr lang="ar-AE" sz="2000" dirty="0"/>
              <a:t>بالتّأكيد</a:t>
            </a:r>
            <a:br>
              <a:rPr lang="ar-AE" sz="2000" dirty="0"/>
            </a:br>
            <a:r>
              <a:rPr lang="en-US" sz="2000" dirty="0" smtClean="0"/>
              <a:t>{</a:t>
            </a:r>
            <a:r>
              <a:rPr lang="lt-LT" sz="2000" dirty="0" smtClean="0"/>
              <a:t>az</a:t>
            </a:r>
            <a:r>
              <a:rPr lang="lt-LT" sz="2000" dirty="0"/>
              <a:t>}  şəksiz, şübhəsiz olmaq</a:t>
            </a:r>
            <a:br>
              <a:rPr lang="lt-LT" sz="2000" dirty="0"/>
            </a:br>
            <a:r>
              <a:rPr lang="lt-LT" sz="2000" dirty="0"/>
              <a:t>{bg}  </a:t>
            </a:r>
            <a:r>
              <a:rPr lang="az-Cyrl-AZ" sz="2000" dirty="0"/>
              <a:t>със сигурност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lt-LT" sz="2000" dirty="0"/>
              <a:t>br}  ao certo</a:t>
            </a:r>
            <a:br>
              <a:rPr lang="lt-LT" sz="2000" dirty="0"/>
            </a:br>
            <a:r>
              <a:rPr lang="lt-LT" sz="2000" dirty="0"/>
              <a:t>{ca}  segur, amb certesa</a:t>
            </a:r>
            <a:br>
              <a:rPr lang="lt-LT" sz="2000" dirty="0"/>
            </a:br>
            <a:r>
              <a:rPr lang="lt-LT" sz="2000" dirty="0"/>
              <a:t>{cs}  s jistotou</a:t>
            </a:r>
            <a:br>
              <a:rPr lang="lt-LT" sz="2000" dirty="0"/>
            </a:br>
            <a:r>
              <a:rPr lang="lt-LT" sz="2000" dirty="0"/>
              <a:t>{de}  ganz sicher</a:t>
            </a:r>
            <a:br>
              <a:rPr lang="lt-LT" sz="2000" dirty="0"/>
            </a:br>
            <a:r>
              <a:rPr lang="lt-LT" sz="2000" dirty="0"/>
              <a:t>{dk}  med sikkerhed</a:t>
            </a:r>
            <a:br>
              <a:rPr lang="lt-LT" sz="2000" dirty="0"/>
            </a:br>
            <a:r>
              <a:rPr lang="lt-LT" sz="2000" dirty="0"/>
              <a:t>{el}  </a:t>
            </a:r>
            <a:r>
              <a:rPr lang="el-GR" sz="2000" dirty="0"/>
              <a:t>με βεβαιότητα</a:t>
            </a:r>
            <a:br>
              <a:rPr lang="el-GR" sz="2000" dirty="0"/>
            </a:br>
            <a:r>
              <a:rPr lang="el-GR" sz="2000" dirty="0"/>
              <a:t>{</a:t>
            </a:r>
            <a:r>
              <a:rPr lang="lt-LT" sz="2000" dirty="0"/>
              <a:t>en}  for sure</a:t>
            </a:r>
            <a:br>
              <a:rPr lang="lt-LT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lt-LT" sz="2000" dirty="0" smtClean="0"/>
              <a:t>{</a:t>
            </a:r>
            <a:r>
              <a:rPr lang="lt-LT" sz="2000" dirty="0"/>
              <a:t>es}  seguro, con </a:t>
            </a:r>
            <a:r>
              <a:rPr lang="lt-LT" sz="2000" dirty="0" smtClean="0"/>
              <a:t>certeza</a:t>
            </a: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/>
              <a:t>{et}  kindlalt</a:t>
            </a:r>
            <a:br>
              <a:rPr lang="lt-LT" sz="2000" dirty="0"/>
            </a:br>
            <a:r>
              <a:rPr lang="lt-LT" sz="2000" dirty="0"/>
              <a:t>{fa}  </a:t>
            </a:r>
            <a:r>
              <a:rPr lang="ar-AE" sz="2000" dirty="0"/>
              <a:t>حتما</a:t>
            </a:r>
            <a:br>
              <a:rPr lang="ar-AE" sz="2000" dirty="0"/>
            </a:br>
            <a:r>
              <a:rPr lang="en-US" sz="2000" dirty="0" smtClean="0"/>
              <a:t>{</a:t>
            </a:r>
            <a:r>
              <a:rPr lang="lt-LT" sz="2000" dirty="0" smtClean="0"/>
              <a:t>fi</a:t>
            </a:r>
            <a:r>
              <a:rPr lang="lt-LT" sz="2000" dirty="0"/>
              <a:t>}  varmasti</a:t>
            </a:r>
            <a:br>
              <a:rPr lang="lt-LT" sz="2000" dirty="0"/>
            </a:br>
            <a:r>
              <a:rPr lang="lt-LT" sz="2000" dirty="0"/>
              <a:t>{fr}  avec certitude</a:t>
            </a:r>
            <a:br>
              <a:rPr lang="lt-LT" sz="2000" dirty="0"/>
            </a:br>
            <a:r>
              <a:rPr lang="lt-LT" sz="2000" dirty="0"/>
              <a:t>{fy}  wis</a:t>
            </a:r>
            <a:br>
              <a:rPr lang="lt-LT" sz="2000" dirty="0"/>
            </a:br>
            <a:r>
              <a:rPr lang="lt-LT" sz="2000" dirty="0"/>
              <a:t>{he}  </a:t>
            </a:r>
            <a:r>
              <a:rPr lang="he-IL" sz="2000" dirty="0"/>
              <a:t>בֶּטַח</a:t>
            </a:r>
            <a:br>
              <a:rPr lang="he-IL" sz="2000" dirty="0"/>
            </a:br>
            <a:r>
              <a:rPr lang="en-US" sz="2000" dirty="0" smtClean="0"/>
              <a:t>{</a:t>
            </a:r>
            <a:r>
              <a:rPr lang="lt-LT" sz="2000" dirty="0" smtClean="0"/>
              <a:t>hi</a:t>
            </a:r>
            <a:r>
              <a:rPr lang="lt-LT" sz="2000" dirty="0"/>
              <a:t>}  </a:t>
            </a:r>
            <a:r>
              <a:rPr lang="hi-IN" sz="2000" dirty="0"/>
              <a:t>निश्चित रूप से</a:t>
            </a:r>
            <a:br>
              <a:rPr lang="hi-IN" sz="2000" dirty="0"/>
            </a:br>
            <a:r>
              <a:rPr lang="hi-IN" sz="2000" dirty="0"/>
              <a:t>{</a:t>
            </a:r>
            <a:r>
              <a:rPr lang="lt-LT" sz="2000" dirty="0"/>
              <a:t>hr}  sigurno, svakako</a:t>
            </a:r>
            <a:br>
              <a:rPr lang="lt-LT" sz="2000" dirty="0"/>
            </a:br>
            <a:r>
              <a:rPr lang="lt-LT" sz="2000" dirty="0"/>
              <a:t>{id}  dengan pasti</a:t>
            </a:r>
            <a:br>
              <a:rPr lang="lt-LT" sz="2000" dirty="0"/>
            </a:br>
            <a:r>
              <a:rPr lang="lt-LT" sz="2000" dirty="0"/>
              <a:t>{is}  vissulega; fyrir víst</a:t>
            </a:r>
            <a:br>
              <a:rPr lang="lt-LT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lt-LT" sz="2000" dirty="0" smtClean="0"/>
              <a:t>{</a:t>
            </a:r>
            <a:r>
              <a:rPr lang="lt-LT" sz="2000" dirty="0"/>
              <a:t>it}  di sicuro</a:t>
            </a:r>
            <a:br>
              <a:rPr lang="lt-LT" sz="2000" dirty="0"/>
            </a:br>
            <a:r>
              <a:rPr lang="lt-LT" sz="2000" dirty="0"/>
              <a:t>{ja}  </a:t>
            </a:r>
            <a:r>
              <a:rPr lang="ja-JP" altLang="en-US" sz="2000" dirty="0"/>
              <a:t>確実に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lt-LT" sz="2000" dirty="0"/>
              <a:t>ko}  </a:t>
            </a:r>
            <a:r>
              <a:rPr lang="ko-KR" altLang="en-US" sz="2000" dirty="0"/>
              <a:t>분명히</a:t>
            </a:r>
            <a:r>
              <a:rPr lang="en-US" altLang="ko-KR" sz="2000" dirty="0"/>
              <a:t>, </a:t>
            </a:r>
            <a:r>
              <a:rPr lang="ko-KR" altLang="en-US" sz="2000" dirty="0"/>
              <a:t>확실히</a:t>
            </a:r>
            <a:br>
              <a:rPr lang="ko-KR" altLang="en-US" sz="2000" dirty="0"/>
            </a:br>
            <a:r>
              <a:rPr lang="en-US" altLang="ko-KR" sz="2000" dirty="0"/>
              <a:t>{</a:t>
            </a:r>
            <a:r>
              <a:rPr lang="lt-LT" sz="2000" dirty="0"/>
              <a:t>lt}  iš tiesų</a:t>
            </a:r>
            <a:br>
              <a:rPr lang="lt-LT" sz="2000" dirty="0"/>
            </a:br>
            <a:r>
              <a:rPr lang="lt-LT" sz="2000" dirty="0"/>
              <a:t>{lv}  noteikti</a:t>
            </a:r>
            <a:br>
              <a:rPr lang="lt-LT" sz="2000" dirty="0"/>
            </a:br>
            <a:r>
              <a:rPr lang="lt-LT" sz="2000" dirty="0"/>
              <a:t>{ml}  dengna pasti</a:t>
            </a:r>
            <a:br>
              <a:rPr lang="lt-LT" sz="2000" dirty="0"/>
            </a:br>
            <a:r>
              <a:rPr lang="lt-LT" sz="2000" dirty="0"/>
              <a:t>{nl}  zeker</a:t>
            </a:r>
            <a:br>
              <a:rPr lang="lt-LT" sz="2000" dirty="0"/>
            </a:br>
            <a:r>
              <a:rPr lang="lt-LT" sz="2000" dirty="0"/>
              <a:t>{no}  (helt) sikkert</a:t>
            </a:r>
            <a:br>
              <a:rPr lang="lt-LT" sz="2000" dirty="0"/>
            </a:br>
            <a:r>
              <a:rPr lang="lt-LT" sz="2000" dirty="0"/>
              <a:t>{pl}  na pewno</a:t>
            </a:r>
            <a:br>
              <a:rPr lang="lt-LT" sz="2000" dirty="0"/>
            </a:br>
            <a:r>
              <a:rPr lang="lt-LT" sz="2000" dirty="0"/>
              <a:t>{pt}  ao certo</a:t>
            </a:r>
            <a:br>
              <a:rPr lang="lt-LT" sz="2000" dirty="0"/>
            </a:br>
            <a:r>
              <a:rPr lang="lt-LT" sz="2000" dirty="0"/>
              <a:t>{ro}  cu certitudine</a:t>
            </a:r>
            <a:br>
              <a:rPr lang="lt-LT" sz="2000" dirty="0"/>
            </a:br>
            <a:r>
              <a:rPr lang="lt-LT" sz="2000" dirty="0"/>
              <a:t>{ru}  </a:t>
            </a:r>
            <a:r>
              <a:rPr lang="az-Cyrl-AZ" sz="2000" dirty="0"/>
              <a:t>точно; наверняка</a:t>
            </a:r>
            <a:br>
              <a:rPr lang="az-Cyrl-AZ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az-Cyrl-AZ" sz="2000" dirty="0" smtClean="0"/>
              <a:t>{</a:t>
            </a:r>
            <a:r>
              <a:rPr lang="lt-LT" sz="2000" dirty="0"/>
              <a:t>sk}  s istotou</a:t>
            </a:r>
            <a:br>
              <a:rPr lang="lt-LT" sz="2000" dirty="0"/>
            </a:br>
            <a:r>
              <a:rPr lang="lt-LT" sz="2000" dirty="0"/>
              <a:t>{sl}  zagotovo</a:t>
            </a:r>
            <a:br>
              <a:rPr lang="lt-LT" sz="2000" dirty="0"/>
            </a:br>
            <a:r>
              <a:rPr lang="lt-LT" sz="2000" dirty="0"/>
              <a:t>{sr}  sigurno</a:t>
            </a:r>
            <a:br>
              <a:rPr lang="lt-LT" sz="2000" dirty="0"/>
            </a:br>
            <a:r>
              <a:rPr lang="lt-LT" sz="2000" dirty="0"/>
              <a:t>{sv}  säkert</a:t>
            </a:r>
            <a:br>
              <a:rPr lang="lt-LT" sz="2000" dirty="0"/>
            </a:br>
            <a:r>
              <a:rPr lang="lt-LT" sz="2000" dirty="0"/>
              <a:t>{th}  </a:t>
            </a:r>
            <a:r>
              <a:rPr lang="th-TH" sz="2000" dirty="0"/>
              <a:t>อย่างแน่นอน</a:t>
            </a:r>
            <a:br>
              <a:rPr lang="th-TH" sz="2000" dirty="0"/>
            </a:br>
            <a:r>
              <a:rPr lang="en-US" sz="2000" dirty="0" smtClean="0"/>
              <a:t>{</a:t>
            </a:r>
            <a:r>
              <a:rPr lang="lt-LT" sz="2000" dirty="0" smtClean="0"/>
              <a:t>tr</a:t>
            </a:r>
            <a:r>
              <a:rPr lang="lt-LT" sz="2000" dirty="0"/>
              <a:t>}  kesin olarak, kesinlikle</a:t>
            </a:r>
            <a:br>
              <a:rPr lang="lt-LT" sz="2000" dirty="0"/>
            </a:br>
            <a:r>
              <a:rPr lang="lt-LT" sz="2000" dirty="0"/>
              <a:t>{tw}  </a:t>
            </a:r>
            <a:r>
              <a:rPr lang="ja-JP" altLang="en-US" sz="2000" dirty="0"/>
              <a:t>確實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lt-LT" sz="2000" dirty="0"/>
              <a:t>uk}  </a:t>
            </a:r>
            <a:r>
              <a:rPr lang="az-Cyrl-AZ" sz="2000" dirty="0"/>
              <a:t>напевно, точно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lt-LT" sz="2000" dirty="0"/>
              <a:t>ur}  </a:t>
            </a:r>
            <a:r>
              <a:rPr lang="ar-AE" sz="2000" dirty="0" err="1"/>
              <a:t>یقینی</a:t>
            </a:r>
            <a:r>
              <a:rPr lang="ar-AE" sz="2000" dirty="0"/>
              <a:t> طور </a:t>
            </a:r>
            <a:r>
              <a:rPr lang="ar-AE" sz="2000" dirty="0" err="1"/>
              <a:t>پر</a:t>
            </a:r>
            <a:r>
              <a:rPr lang="ar-AE" sz="2000" dirty="0"/>
              <a:t/>
            </a:r>
            <a:br>
              <a:rPr lang="ar-AE" sz="2000" dirty="0"/>
            </a:br>
            <a:r>
              <a:rPr lang="en-US" sz="2000" dirty="0" smtClean="0"/>
              <a:t>{</a:t>
            </a:r>
            <a:r>
              <a:rPr lang="lt-LT" sz="2000" dirty="0" smtClean="0"/>
              <a:t>vi</a:t>
            </a:r>
            <a:r>
              <a:rPr lang="lt-LT" sz="2000" dirty="0"/>
              <a:t>}  chắc chắn</a:t>
            </a:r>
            <a:br>
              <a:rPr lang="lt-LT" sz="2000" dirty="0"/>
            </a:br>
            <a:r>
              <a:rPr lang="lt-LT" sz="2000" dirty="0"/>
              <a:t>{zh}  </a:t>
            </a:r>
            <a:r>
              <a:rPr lang="ja-JP" altLang="en-US" sz="2000" dirty="0"/>
              <a:t>确实</a:t>
            </a:r>
            <a:endParaRPr lang="en-US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(7.4)</a:t>
            </a:r>
            <a:r>
              <a:rPr lang="en-US" sz="2400" dirty="0">
                <a:solidFill>
                  <a:srgbClr val="EA1C24"/>
                </a:solidFill>
              </a:rPr>
              <a:t/>
            </a:r>
            <a:br>
              <a:rPr lang="en-US" sz="2400" dirty="0">
                <a:solidFill>
                  <a:srgbClr val="EA1C24"/>
                </a:solidFill>
              </a:rPr>
            </a:br>
            <a:r>
              <a:rPr lang="en-US" sz="2400" b="1" dirty="0" err="1">
                <a:solidFill>
                  <a:srgbClr val="FF0000"/>
                </a:solidFill>
              </a:rPr>
              <a:t>biztosan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EA1C24"/>
                </a:solidFill>
              </a:rPr>
              <a:t>4.</a:t>
            </a:r>
            <a:r>
              <a:rPr lang="en-US" sz="2400" dirty="0" smtClean="0"/>
              <a:t> [securely (guaranteed or made safe)]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4"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{</a:t>
            </a:r>
            <a:r>
              <a:rPr lang="en-US" sz="2000" dirty="0" err="1"/>
              <a:t>af</a:t>
            </a:r>
            <a:r>
              <a:rPr lang="en-US" sz="2000" dirty="0"/>
              <a:t>}  vas</a:t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ar</a:t>
            </a:r>
            <a:r>
              <a:rPr lang="en-US" sz="2000" dirty="0"/>
              <a:t>}  </a:t>
            </a:r>
            <a:r>
              <a:rPr lang="ar-AE" sz="2000" dirty="0"/>
              <a:t>بأمان</a:t>
            </a:r>
            <a:br>
              <a:rPr lang="ar-AE" sz="2000" dirty="0"/>
            </a:br>
            <a:r>
              <a:rPr lang="en-US" sz="2000" dirty="0" smtClean="0"/>
              <a:t>{</a:t>
            </a:r>
            <a:r>
              <a:rPr lang="en-US" sz="2000" dirty="0" err="1" smtClean="0"/>
              <a:t>az</a:t>
            </a:r>
            <a:r>
              <a:rPr lang="en-US" sz="2000" dirty="0"/>
              <a:t>}  </a:t>
            </a:r>
            <a:r>
              <a:rPr lang="en-US" sz="2000" dirty="0" err="1"/>
              <a:t>etibarlı</a:t>
            </a:r>
            <a:r>
              <a:rPr lang="en-US" sz="2000" dirty="0"/>
              <a:t> </a:t>
            </a:r>
            <a:r>
              <a:rPr lang="en-US" sz="2000" dirty="0" err="1"/>
              <a:t>şəkildə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bg</a:t>
            </a:r>
            <a:r>
              <a:rPr lang="en-US" sz="2000" dirty="0"/>
              <a:t>}  </a:t>
            </a:r>
            <a:r>
              <a:rPr lang="az-Cyrl-AZ" sz="2000" dirty="0"/>
              <a:t>здраво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en-US" sz="2000" dirty="0" err="1"/>
              <a:t>br</a:t>
            </a:r>
            <a:r>
              <a:rPr lang="en-US" sz="2000" dirty="0"/>
              <a:t>}  </a:t>
            </a:r>
            <a:r>
              <a:rPr lang="en-US" sz="2000" dirty="0" err="1"/>
              <a:t>seguramente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{ca}  </a:t>
            </a:r>
            <a:r>
              <a:rPr lang="en-US" sz="2000" dirty="0" err="1"/>
              <a:t>fermament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cs</a:t>
            </a:r>
            <a:r>
              <a:rPr lang="en-US" sz="2000" dirty="0"/>
              <a:t>}  </a:t>
            </a:r>
            <a:r>
              <a:rPr lang="en-US" sz="2000" dirty="0" err="1"/>
              <a:t>pevně</a:t>
            </a:r>
            <a:r>
              <a:rPr lang="en-US" sz="2000" dirty="0"/>
              <a:t>, </a:t>
            </a:r>
            <a:r>
              <a:rPr lang="en-US" sz="2000" dirty="0" err="1"/>
              <a:t>bezpečně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{de}  </a:t>
            </a:r>
            <a:r>
              <a:rPr lang="en-US" sz="2000" dirty="0" err="1"/>
              <a:t>sicher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dk</a:t>
            </a:r>
            <a:r>
              <a:rPr lang="en-US" sz="2000" dirty="0"/>
              <a:t>}  </a:t>
            </a:r>
            <a:r>
              <a:rPr lang="en-US" sz="2000" dirty="0" err="1"/>
              <a:t>sikkert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{el}  </a:t>
            </a:r>
            <a:r>
              <a:rPr lang="el-GR" sz="2000" dirty="0"/>
              <a:t>σταθερά, στέρεα, με ασφάλεια</a:t>
            </a:r>
            <a:br>
              <a:rPr lang="el-GR" sz="2000" dirty="0"/>
            </a:br>
            <a:r>
              <a:rPr lang="el-GR" sz="2000" dirty="0"/>
              <a:t>{</a:t>
            </a:r>
            <a:r>
              <a:rPr lang="en-US" sz="2000" dirty="0" err="1"/>
              <a:t>en</a:t>
            </a:r>
            <a:r>
              <a:rPr lang="en-US" sz="2000" dirty="0"/>
              <a:t>}  securely</a:t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es</a:t>
            </a:r>
            <a:r>
              <a:rPr lang="en-US" sz="2000" dirty="0"/>
              <a:t>}  </a:t>
            </a:r>
            <a:r>
              <a:rPr lang="en-US" sz="2000" dirty="0" err="1"/>
              <a:t>firmemente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{et}  </a:t>
            </a:r>
            <a:r>
              <a:rPr lang="en-US" sz="2000" dirty="0" err="1"/>
              <a:t>kaitstult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{fa}  </a:t>
            </a:r>
            <a:r>
              <a:rPr lang="ar-AE" sz="2000" dirty="0"/>
              <a:t>مطمئنا</a:t>
            </a:r>
            <a:br>
              <a:rPr lang="ar-AE" sz="2000" dirty="0"/>
            </a:br>
            <a:r>
              <a:rPr lang="en-US" sz="2000" dirty="0" smtClean="0"/>
              <a:t>{fi</a:t>
            </a:r>
            <a:r>
              <a:rPr lang="en-US" sz="2000" dirty="0"/>
              <a:t>}  </a:t>
            </a:r>
            <a:r>
              <a:rPr lang="en-US" sz="2000" dirty="0" err="1"/>
              <a:t>turvallisesti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fr</a:t>
            </a:r>
            <a:r>
              <a:rPr lang="en-US" sz="2000" dirty="0"/>
              <a:t>}  </a:t>
            </a:r>
            <a:r>
              <a:rPr lang="en-US" sz="2000" dirty="0" err="1"/>
              <a:t>solidement</a:t>
            </a:r>
            <a:r>
              <a:rPr lang="en-US" sz="2000" dirty="0"/>
              <a:t>, </a:t>
            </a:r>
            <a:r>
              <a:rPr lang="en-US" sz="2000" dirty="0" err="1"/>
              <a:t>sûrement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fy</a:t>
            </a:r>
            <a:r>
              <a:rPr lang="en-US" sz="2000" dirty="0"/>
              <a:t>}  </a:t>
            </a:r>
            <a:r>
              <a:rPr lang="en-US" sz="2000" dirty="0" err="1"/>
              <a:t>stevich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{he}  </a:t>
            </a:r>
            <a:r>
              <a:rPr lang="he-IL" sz="2000" dirty="0"/>
              <a:t>בְּבִיטָחוֹן</a:t>
            </a:r>
            <a:br>
              <a:rPr lang="he-IL" sz="2000" dirty="0"/>
            </a:br>
            <a:r>
              <a:rPr lang="en-US" sz="2000" dirty="0" smtClean="0"/>
              <a:t>{hi</a:t>
            </a:r>
            <a:r>
              <a:rPr lang="en-US" sz="2000" dirty="0"/>
              <a:t>}  </a:t>
            </a:r>
            <a:r>
              <a:rPr lang="hi-IN" sz="2000" dirty="0"/>
              <a:t>निरापदता से, सुदृढ़ता से, निश्चितता से, विश्वसनीयता से</a:t>
            </a:r>
            <a:br>
              <a:rPr lang="hi-IN" sz="2000" dirty="0"/>
            </a:br>
            <a:r>
              <a:rPr lang="hi-IN" sz="2000" dirty="0"/>
              <a:t>{</a:t>
            </a:r>
            <a:r>
              <a:rPr lang="en-US" sz="2000" dirty="0" err="1"/>
              <a:t>hr</a:t>
            </a:r>
            <a:r>
              <a:rPr lang="en-US" sz="2000" dirty="0"/>
              <a:t>}  </a:t>
            </a:r>
            <a:r>
              <a:rPr lang="en-US" sz="2000" dirty="0" err="1"/>
              <a:t>mirno</a:t>
            </a:r>
            <a:r>
              <a:rPr lang="en-US" sz="2000" dirty="0"/>
              <a:t>, </a:t>
            </a:r>
            <a:r>
              <a:rPr lang="en-US" sz="2000" dirty="0" err="1"/>
              <a:t>sigurno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{id}  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{is}  </a:t>
            </a:r>
            <a:r>
              <a:rPr lang="en-US" sz="2000" dirty="0" err="1"/>
              <a:t>örugglega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{it}  al </a:t>
            </a:r>
            <a:r>
              <a:rPr lang="en-US" sz="2000" dirty="0" err="1"/>
              <a:t>sicuro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{ja}  </a:t>
            </a:r>
            <a:r>
              <a:rPr lang="ja-JP" altLang="en-US" sz="2000" dirty="0"/>
              <a:t>しっかりと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en-US" sz="2000" dirty="0" err="1"/>
              <a:t>ko</a:t>
            </a:r>
            <a:r>
              <a:rPr lang="en-US" sz="2000" dirty="0"/>
              <a:t>}  </a:t>
            </a:r>
            <a:r>
              <a:rPr lang="ko-KR" altLang="en-US" sz="2000" dirty="0"/>
              <a:t>안전하게</a:t>
            </a:r>
            <a:br>
              <a:rPr lang="ko-KR" altLang="en-US" sz="2000" dirty="0"/>
            </a:br>
            <a:r>
              <a:rPr lang="en-US" altLang="ko-KR" sz="2000" dirty="0"/>
              <a:t>{</a:t>
            </a:r>
            <a:r>
              <a:rPr lang="en-US" sz="2000" dirty="0" err="1"/>
              <a:t>lt</a:t>
            </a:r>
            <a:r>
              <a:rPr lang="en-US" sz="2000" dirty="0"/>
              <a:t>}  </a:t>
            </a:r>
            <a:r>
              <a:rPr lang="en-US" sz="2000" dirty="0" err="1"/>
              <a:t>saugiai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{lv}  </a:t>
            </a:r>
            <a:r>
              <a:rPr lang="en-US" sz="2000" dirty="0" err="1"/>
              <a:t>mierīgi</a:t>
            </a:r>
            <a:r>
              <a:rPr lang="en-US" sz="2000" dirty="0"/>
              <a:t>; </a:t>
            </a:r>
            <a:r>
              <a:rPr lang="en-US" sz="2000" dirty="0" err="1"/>
              <a:t>drošībā</a:t>
            </a:r>
            <a:r>
              <a:rPr lang="en-US" sz="2000" dirty="0"/>
              <a:t>; </a:t>
            </a:r>
            <a:r>
              <a:rPr lang="en-US" sz="2000" dirty="0" err="1"/>
              <a:t>droši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{ml}  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selamat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nl</a:t>
            </a:r>
            <a:r>
              <a:rPr lang="en-US" sz="2000" dirty="0"/>
              <a:t>}  </a:t>
            </a:r>
            <a:r>
              <a:rPr lang="en-US" sz="2000" dirty="0" err="1"/>
              <a:t>stevig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{no}  </a:t>
            </a:r>
            <a:r>
              <a:rPr lang="en-US" sz="2000" dirty="0" err="1"/>
              <a:t>sikkert</a:t>
            </a:r>
            <a:r>
              <a:rPr lang="en-US" sz="2000" dirty="0"/>
              <a:t>, </a:t>
            </a:r>
            <a:r>
              <a:rPr lang="en-US" sz="2000" dirty="0" err="1"/>
              <a:t>trygt</a:t>
            </a:r>
            <a:r>
              <a:rPr lang="en-US" sz="2000" dirty="0"/>
              <a:t>, </a:t>
            </a:r>
            <a:r>
              <a:rPr lang="en-US" sz="2000" dirty="0" err="1"/>
              <a:t>forsvarlig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pl</a:t>
            </a:r>
            <a:r>
              <a:rPr lang="en-US" sz="2000" dirty="0"/>
              <a:t>}  </a:t>
            </a:r>
            <a:r>
              <a:rPr lang="en-US" sz="2000" dirty="0" err="1"/>
              <a:t>bezpiecznie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pt</a:t>
            </a:r>
            <a:r>
              <a:rPr lang="en-US" sz="2000" dirty="0"/>
              <a:t>}  </a:t>
            </a:r>
            <a:r>
              <a:rPr lang="en-US" sz="2000" dirty="0" err="1"/>
              <a:t>seguramente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ro</a:t>
            </a:r>
            <a:r>
              <a:rPr lang="en-US" sz="2000" dirty="0"/>
              <a:t>}  solid; </a:t>
            </a:r>
            <a:r>
              <a:rPr lang="en-US" sz="2000" dirty="0" err="1"/>
              <a:t>sigur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ru</a:t>
            </a:r>
            <a:r>
              <a:rPr lang="en-US" sz="2000" dirty="0"/>
              <a:t>}  </a:t>
            </a:r>
            <a:r>
              <a:rPr lang="az-Cyrl-AZ" sz="2000" dirty="0"/>
              <a:t>безопасно, надёжно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en-US" sz="2000" dirty="0" err="1"/>
              <a:t>sk</a:t>
            </a:r>
            <a:r>
              <a:rPr lang="en-US" sz="2000" dirty="0"/>
              <a:t>}  </a:t>
            </a:r>
            <a:r>
              <a:rPr lang="en-US" sz="2000" dirty="0" err="1"/>
              <a:t>pevne</a:t>
            </a:r>
            <a:r>
              <a:rPr lang="en-US" sz="2000" dirty="0"/>
              <a:t>, </a:t>
            </a:r>
            <a:r>
              <a:rPr lang="en-US" sz="2000" dirty="0" err="1"/>
              <a:t>bezpečne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sl</a:t>
            </a:r>
            <a:r>
              <a:rPr lang="en-US" sz="2000" dirty="0"/>
              <a:t>}  </a:t>
            </a:r>
            <a:r>
              <a:rPr lang="en-US" sz="2000" dirty="0" err="1"/>
              <a:t>varno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sr</a:t>
            </a:r>
            <a:r>
              <a:rPr lang="en-US" sz="2000" dirty="0"/>
              <a:t>}  </a:t>
            </a:r>
            <a:r>
              <a:rPr lang="en-US" sz="2000" dirty="0" err="1"/>
              <a:t>sigurno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sv</a:t>
            </a:r>
            <a:r>
              <a:rPr lang="en-US" sz="2000" dirty="0"/>
              <a:t>}  </a:t>
            </a:r>
            <a:r>
              <a:rPr lang="en-US" sz="2000" dirty="0" err="1"/>
              <a:t>säkert</a:t>
            </a:r>
            <a:r>
              <a:rPr lang="en-US" sz="2000" dirty="0"/>
              <a:t>, </a:t>
            </a:r>
            <a:r>
              <a:rPr lang="en-US" sz="2000" dirty="0" err="1"/>
              <a:t>tryggt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th</a:t>
            </a:r>
            <a:r>
              <a:rPr lang="en-US" sz="2000" dirty="0"/>
              <a:t>}  </a:t>
            </a:r>
            <a:r>
              <a:rPr lang="th-TH" sz="2000" dirty="0"/>
              <a:t>อย่างแน่นหนา; อย่างปลอดภัย</a:t>
            </a:r>
            <a:br>
              <a:rPr lang="th-TH" sz="2000" dirty="0"/>
            </a:br>
            <a:r>
              <a:rPr lang="en-US" sz="2000" dirty="0" smtClean="0"/>
              <a:t>{</a:t>
            </a:r>
            <a:r>
              <a:rPr lang="en-US" sz="2000" dirty="0" err="1" smtClean="0"/>
              <a:t>tr</a:t>
            </a:r>
            <a:r>
              <a:rPr lang="en-US" sz="2000" dirty="0"/>
              <a:t>}  </a:t>
            </a:r>
            <a:r>
              <a:rPr lang="en-US" sz="2000" dirty="0" err="1"/>
              <a:t>güvenli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tw</a:t>
            </a:r>
            <a:r>
              <a:rPr lang="en-US" sz="2000" dirty="0"/>
              <a:t>}  </a:t>
            </a:r>
            <a:r>
              <a:rPr lang="ja-JP" altLang="en-US" sz="2000" dirty="0"/>
              <a:t>安全地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en-US" sz="2000" dirty="0" err="1"/>
              <a:t>uk</a:t>
            </a:r>
            <a:r>
              <a:rPr lang="en-US" sz="2000" dirty="0"/>
              <a:t>}  </a:t>
            </a:r>
            <a:r>
              <a:rPr lang="az-Cyrl-AZ" sz="2000" dirty="0"/>
              <a:t>надійно; безпечно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en-US" sz="2000" dirty="0" err="1"/>
              <a:t>ur</a:t>
            </a:r>
            <a:r>
              <a:rPr lang="en-US" sz="2000" dirty="0"/>
              <a:t>}  </a:t>
            </a:r>
            <a:r>
              <a:rPr lang="ar-AE" sz="2000" dirty="0" err="1"/>
              <a:t>مضبوطی</a:t>
            </a:r>
            <a:r>
              <a:rPr lang="ar-AE" sz="2000" dirty="0"/>
              <a:t> </a:t>
            </a:r>
            <a:r>
              <a:rPr lang="ar-AE" sz="2000" dirty="0" err="1"/>
              <a:t>سے</a:t>
            </a:r>
            <a:r>
              <a:rPr lang="ar-AE" sz="2000" dirty="0"/>
              <a:t/>
            </a:r>
            <a:br>
              <a:rPr lang="ar-AE" sz="2000" dirty="0"/>
            </a:br>
            <a:r>
              <a:rPr lang="en-US" sz="2000" dirty="0" smtClean="0"/>
              <a:t>{vi</a:t>
            </a:r>
            <a:r>
              <a:rPr lang="en-US" sz="2000" dirty="0"/>
              <a:t>}  </a:t>
            </a:r>
            <a:r>
              <a:rPr lang="en-US" sz="2000" dirty="0" err="1"/>
              <a:t>chắc</a:t>
            </a:r>
            <a:r>
              <a:rPr lang="en-US" sz="2000" dirty="0"/>
              <a:t> </a:t>
            </a:r>
            <a:r>
              <a:rPr lang="en-US" sz="2000" dirty="0" err="1"/>
              <a:t>chắn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{</a:t>
            </a:r>
            <a:r>
              <a:rPr lang="en-US" sz="2000" dirty="0" err="1"/>
              <a:t>zh</a:t>
            </a:r>
            <a:r>
              <a:rPr lang="en-US" sz="2000" dirty="0"/>
              <a:t>}  </a:t>
            </a:r>
            <a:r>
              <a:rPr lang="ja-JP" altLang="en-US" sz="2000" dirty="0"/>
              <a:t>安全地</a:t>
            </a:r>
            <a:endParaRPr lang="en-US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MULTILINGUAL (7.3)</a:t>
            </a:r>
            <a:r>
              <a:rPr lang="en-US" sz="2400" dirty="0">
                <a:solidFill>
                  <a:srgbClr val="EA1C24"/>
                </a:solidFill>
              </a:rPr>
              <a:t/>
            </a:r>
            <a:br>
              <a:rPr lang="en-US" sz="2400" dirty="0">
                <a:solidFill>
                  <a:srgbClr val="EA1C24"/>
                </a:solidFill>
              </a:rPr>
            </a:br>
            <a:r>
              <a:rPr lang="en-US" sz="2400" b="1" dirty="0" err="1">
                <a:solidFill>
                  <a:srgbClr val="FF0000"/>
                </a:solidFill>
              </a:rPr>
              <a:t>biztosan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EA1C24"/>
                </a:solidFill>
              </a:rPr>
              <a:t>5.</a:t>
            </a:r>
            <a:r>
              <a:rPr lang="en-US" sz="2400" dirty="0" smtClean="0">
                <a:solidFill>
                  <a:schemeClr val="tx1"/>
                </a:solidFill>
              </a:rPr>
              <a:t> [surely (</a:t>
            </a:r>
            <a:r>
              <a:rPr lang="en-US" sz="2400" dirty="0" smtClean="0"/>
              <a:t>without doubt, hesitation, mistake)]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4">
            <a:normAutofit/>
          </a:bodyPr>
          <a:lstStyle/>
          <a:p>
            <a:pPr marL="0" indent="0">
              <a:buNone/>
            </a:pPr>
            <a:r>
              <a:rPr lang="lv-LV" sz="2000" dirty="0"/>
              <a:t>{af}  maar seker</a:t>
            </a:r>
            <a:br>
              <a:rPr lang="lv-LV" sz="2000" dirty="0"/>
            </a:br>
            <a:r>
              <a:rPr lang="lv-LV" sz="2000" dirty="0"/>
              <a:t>{ar}  </a:t>
            </a:r>
            <a:r>
              <a:rPr lang="ar-AE" sz="2000" dirty="0"/>
              <a:t>بدون شَك أو تَرَدُّد</a:t>
            </a:r>
            <a:br>
              <a:rPr lang="ar-AE" sz="2000" dirty="0"/>
            </a:br>
            <a:r>
              <a:rPr lang="en-US" sz="2000" dirty="0" smtClean="0"/>
              <a:t>{</a:t>
            </a:r>
            <a:r>
              <a:rPr lang="lv-LV" sz="2000" dirty="0" smtClean="0"/>
              <a:t>az</a:t>
            </a:r>
            <a:r>
              <a:rPr lang="lv-LV" sz="2000" dirty="0"/>
              <a:t>}  mütləq, şəksiz</a:t>
            </a:r>
            <a:br>
              <a:rPr lang="lv-LV" sz="2000" dirty="0"/>
            </a:br>
            <a:r>
              <a:rPr lang="lv-LV" sz="2000" dirty="0"/>
              <a:t>{bg}  </a:t>
            </a:r>
            <a:r>
              <a:rPr lang="az-Cyrl-AZ" sz="2000" dirty="0"/>
              <a:t>сигурно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lv-LV" sz="2000" dirty="0"/>
              <a:t>br}  seguramente</a:t>
            </a:r>
            <a:br>
              <a:rPr lang="lv-LV" sz="2000" dirty="0"/>
            </a:br>
            <a:r>
              <a:rPr lang="lv-LV" sz="2000" dirty="0"/>
              <a:t>{ca}  amb seguretat</a:t>
            </a:r>
            <a:br>
              <a:rPr lang="lv-LV" sz="2000" dirty="0"/>
            </a:br>
            <a:r>
              <a:rPr lang="lv-LV" sz="2000" dirty="0"/>
              <a:t>{cs}  spolehlivě</a:t>
            </a:r>
            <a:br>
              <a:rPr lang="lv-LV" sz="2000" dirty="0"/>
            </a:br>
            <a:r>
              <a:rPr lang="lv-LV" sz="2000" dirty="0"/>
              <a:t>{de}  sicher</a:t>
            </a:r>
            <a:br>
              <a:rPr lang="lv-LV" sz="2000" dirty="0"/>
            </a:br>
            <a:r>
              <a:rPr lang="lv-LV" sz="2000" dirty="0"/>
              <a:t>{dk}  sikkert</a:t>
            </a:r>
            <a:br>
              <a:rPr lang="lv-LV" sz="2000" dirty="0"/>
            </a:br>
            <a:r>
              <a:rPr lang="lv-LV" sz="2000" dirty="0"/>
              <a:t>{el}  </a:t>
            </a:r>
            <a:r>
              <a:rPr lang="el-GR" sz="2000" dirty="0"/>
              <a:t>με σταθερή απόδοση, σίγουρα, χωρίς λάθη</a:t>
            </a:r>
            <a:br>
              <a:rPr lang="el-GR" sz="2000" dirty="0"/>
            </a:br>
            <a:r>
              <a:rPr lang="el-GR" sz="2000" dirty="0"/>
              <a:t>{</a:t>
            </a:r>
            <a:r>
              <a:rPr lang="lv-LV" sz="2000" dirty="0"/>
              <a:t>en}  surely</a:t>
            </a:r>
            <a:br>
              <a:rPr lang="lv-LV" sz="2000" dirty="0"/>
            </a:br>
            <a:r>
              <a:rPr lang="lv-LV" sz="2000" dirty="0"/>
              <a:t>{es}  con seguridad</a:t>
            </a:r>
            <a:br>
              <a:rPr lang="lv-LV" sz="2000" dirty="0"/>
            </a:br>
            <a:r>
              <a:rPr lang="lv-LV" sz="2000" dirty="0"/>
              <a:t>{et}  kahtlemata</a:t>
            </a:r>
            <a:br>
              <a:rPr lang="lv-LV" sz="2000" dirty="0"/>
            </a:br>
            <a:r>
              <a:rPr lang="lv-LV" sz="2000" dirty="0"/>
              <a:t>{fa}  </a:t>
            </a:r>
            <a:r>
              <a:rPr lang="ar-AE" sz="2000" dirty="0"/>
              <a:t>بدون شك</a:t>
            </a:r>
            <a:br>
              <a:rPr lang="ar-AE" sz="2000" dirty="0"/>
            </a:br>
            <a:r>
              <a:rPr lang="en-US" sz="2000" dirty="0" smtClean="0"/>
              <a:t>{</a:t>
            </a:r>
            <a:r>
              <a:rPr lang="lv-LV" sz="2000" dirty="0" smtClean="0"/>
              <a:t>fi</a:t>
            </a:r>
            <a:r>
              <a:rPr lang="lv-LV" sz="2000" dirty="0"/>
              <a:t>}  varmasti</a:t>
            </a:r>
            <a:br>
              <a:rPr lang="lv-LV" sz="2000" dirty="0"/>
            </a:br>
            <a:r>
              <a:rPr lang="lv-LV" sz="2000" dirty="0"/>
              <a:t>{fr}  sûrement</a:t>
            </a:r>
            <a:br>
              <a:rPr lang="lv-LV" sz="2000" dirty="0"/>
            </a:br>
            <a:r>
              <a:rPr lang="lv-LV" sz="2000" dirty="0"/>
              <a:t>{fy}  wis</a:t>
            </a:r>
            <a:br>
              <a:rPr lang="lv-LV" sz="2000" dirty="0"/>
            </a:br>
            <a:r>
              <a:rPr lang="lv-LV" sz="2000" dirty="0"/>
              <a:t>{he}  </a:t>
            </a:r>
            <a:r>
              <a:rPr lang="he-IL" sz="2000" dirty="0"/>
              <a:t>בְּבִטחָה</a:t>
            </a:r>
            <a:br>
              <a:rPr lang="he-IL" sz="2000" dirty="0"/>
            </a:br>
            <a:r>
              <a:rPr lang="he-IL" sz="2000" dirty="0"/>
              <a:t>{</a:t>
            </a:r>
            <a:r>
              <a:rPr lang="lv-LV" sz="2000" dirty="0"/>
              <a:t>hi}  </a:t>
            </a:r>
            <a:r>
              <a:rPr lang="hi-IN" sz="2000" dirty="0"/>
              <a:t>निस्‍संदेह</a:t>
            </a:r>
            <a:br>
              <a:rPr lang="hi-IN" sz="2000" dirty="0"/>
            </a:br>
            <a:r>
              <a:rPr lang="hi-IN" sz="2000" dirty="0"/>
              <a:t>{</a:t>
            </a:r>
            <a:r>
              <a:rPr lang="lv-LV" sz="2000" dirty="0"/>
              <a:t>hr}  nesumnjivo</a:t>
            </a:r>
            <a:br>
              <a:rPr lang="lv-LV" sz="2000" dirty="0"/>
            </a:br>
            <a:r>
              <a:rPr lang="lv-LV" sz="2000" dirty="0"/>
              <a:t>{id}  tanpa keraguan</a:t>
            </a:r>
            <a:br>
              <a:rPr lang="lv-LV" sz="2000" dirty="0"/>
            </a:br>
            <a:r>
              <a:rPr lang="lv-LV" sz="2000" dirty="0"/>
              <a:t>{is}  örugglega</a:t>
            </a:r>
            <a:br>
              <a:rPr lang="lv-LV" sz="2000" dirty="0"/>
            </a:br>
            <a:r>
              <a:rPr lang="lv-LV" sz="2000" dirty="0"/>
              <a:t>{it}  con sicurezza</a:t>
            </a:r>
            <a:br>
              <a:rPr lang="lv-LV" sz="2000" dirty="0"/>
            </a:br>
            <a:r>
              <a:rPr lang="lv-LV" sz="2000" dirty="0"/>
              <a:t>{ja}  </a:t>
            </a:r>
            <a:r>
              <a:rPr lang="ja-JP" altLang="en-US" sz="2000" dirty="0"/>
              <a:t>確実に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lv-LV" sz="2000" dirty="0"/>
              <a:t>ko}  </a:t>
            </a:r>
            <a:r>
              <a:rPr lang="ko-KR" altLang="en-US" sz="2000" dirty="0"/>
              <a:t>분명히</a:t>
            </a:r>
            <a:br>
              <a:rPr lang="ko-KR" altLang="en-US" sz="2000" dirty="0"/>
            </a:br>
            <a:r>
              <a:rPr lang="en-US" altLang="ko-KR" sz="2000" dirty="0"/>
              <a:t>{</a:t>
            </a:r>
            <a:r>
              <a:rPr lang="lv-LV" sz="2000" dirty="0"/>
              <a:t>lt}  patikimai, tvirtai</a:t>
            </a:r>
            <a:br>
              <a:rPr lang="lv-LV" sz="2000" dirty="0"/>
            </a:br>
            <a:r>
              <a:rPr lang="lv-LV" sz="2000" dirty="0"/>
              <a:t>{lv}  droši; nekļūdīgi</a:t>
            </a:r>
            <a:br>
              <a:rPr lang="lv-LV" sz="2000" dirty="0"/>
            </a:br>
            <a:r>
              <a:rPr lang="lv-LV" sz="2000" dirty="0"/>
              <a:t>{ml}  pasti</a:t>
            </a:r>
            <a:br>
              <a:rPr lang="lv-LV" sz="2000" dirty="0"/>
            </a:br>
            <a:r>
              <a:rPr lang="lv-LV" sz="2000" dirty="0"/>
              <a:t>{nl}  zeker</a:t>
            </a:r>
            <a:br>
              <a:rPr lang="lv-LV" sz="2000" dirty="0"/>
            </a:br>
            <a:r>
              <a:rPr lang="lv-LV" sz="2000" dirty="0"/>
              <a:t>{no}  uten tvil; sakte (men sikkert)</a:t>
            </a:r>
            <a:br>
              <a:rPr lang="lv-LV" sz="2000" dirty="0"/>
            </a:br>
            <a:r>
              <a:rPr lang="lv-LV" sz="2000" dirty="0"/>
              <a:t>{pl}  pewnie</a:t>
            </a:r>
            <a:br>
              <a:rPr lang="lv-LV" sz="2000" dirty="0"/>
            </a:br>
            <a:r>
              <a:rPr lang="lv-LV" sz="2000" dirty="0"/>
              <a:t>{pt}  seguramente</a:t>
            </a:r>
            <a:br>
              <a:rPr lang="lv-LV" sz="2000" dirty="0"/>
            </a:br>
            <a:r>
              <a:rPr lang="lv-LV" sz="2000" dirty="0"/>
              <a:t>{ro}  sigur</a:t>
            </a:r>
            <a:br>
              <a:rPr lang="lv-LV" sz="2000" dirty="0"/>
            </a:br>
            <a:r>
              <a:rPr lang="lv-LV" sz="2000" dirty="0"/>
              <a:t>{ru}  </a:t>
            </a:r>
            <a:r>
              <a:rPr lang="az-Cyrl-AZ" sz="2000" dirty="0"/>
              <a:t>верно</a:t>
            </a:r>
            <a:br>
              <a:rPr lang="az-Cyrl-AZ" sz="2000" dirty="0"/>
            </a:br>
            <a:r>
              <a:rPr lang="az-Cyrl-AZ" sz="2000" dirty="0"/>
              <a:t>{</a:t>
            </a:r>
            <a:r>
              <a:rPr lang="lv-LV" sz="2000" dirty="0"/>
              <a:t>sk}  </a:t>
            </a:r>
            <a:r>
              <a:rPr lang="lv-LV" sz="2000" dirty="0" smtClean="0"/>
              <a:t>spoľahlivo, isto</a:t>
            </a:r>
            <a:r>
              <a:rPr lang="lv-LV" sz="2000" dirty="0"/>
              <a:t/>
            </a:r>
            <a:br>
              <a:rPr lang="lv-LV" sz="2000" dirty="0"/>
            </a:br>
            <a:r>
              <a:rPr lang="lv-LV" sz="2000" dirty="0"/>
              <a:t>{sl}  zanesljivo</a:t>
            </a:r>
            <a:br>
              <a:rPr lang="lv-LV" sz="2000" dirty="0"/>
            </a:br>
            <a:r>
              <a:rPr lang="lv-LV" sz="2000" dirty="0"/>
              <a:t>{sr}  sigurno</a:t>
            </a:r>
            <a:br>
              <a:rPr lang="lv-LV" sz="2000" dirty="0"/>
            </a:br>
            <a:r>
              <a:rPr lang="lv-LV" sz="2000" dirty="0"/>
              <a:t>{sv}  säkert</a:t>
            </a:r>
            <a:br>
              <a:rPr lang="lv-LV" sz="2000" dirty="0"/>
            </a:br>
            <a:r>
              <a:rPr lang="lv-LV" sz="2000" dirty="0"/>
              <a:t>{th}  </a:t>
            </a:r>
            <a:r>
              <a:rPr lang="th-TH" sz="2000" dirty="0"/>
              <a:t>อย่างไม่ต้องสงสัย</a:t>
            </a:r>
            <a:br>
              <a:rPr lang="th-TH" sz="2000" dirty="0"/>
            </a:br>
            <a:r>
              <a:rPr lang="en-US" sz="2000" dirty="0" smtClean="0"/>
              <a:t>{</a:t>
            </a:r>
            <a:r>
              <a:rPr lang="lv-LV" sz="2000" dirty="0" smtClean="0"/>
              <a:t>tr</a:t>
            </a:r>
            <a:r>
              <a:rPr lang="lv-LV" sz="2000" dirty="0"/>
              <a:t>}  kuşkusuz, mutlaka</a:t>
            </a:r>
            <a:br>
              <a:rPr lang="lv-LV" sz="2000" dirty="0"/>
            </a:br>
            <a:r>
              <a:rPr lang="lv-LV" sz="2000" dirty="0"/>
              <a:t>{tw}  </a:t>
            </a:r>
            <a:r>
              <a:rPr lang="ja-JP" altLang="en-US" sz="2000" dirty="0"/>
              <a:t>的確</a:t>
            </a:r>
            <a:br>
              <a:rPr lang="ja-JP" altLang="en-US" sz="2000" dirty="0"/>
            </a:br>
            <a:r>
              <a:rPr lang="en-US" altLang="ja-JP" sz="2000" dirty="0"/>
              <a:t>{</a:t>
            </a:r>
            <a:r>
              <a:rPr lang="lv-LV" sz="2000" dirty="0"/>
              <a:t>uk}  </a:t>
            </a:r>
            <a:r>
              <a:rPr lang="az-Cyrl-AZ" sz="2000" dirty="0"/>
              <a:t>безсумнівно, звичайно</a:t>
            </a:r>
            <a:br>
              <a:rPr lang="az-Cyrl-AZ" sz="2000" dirty="0"/>
            </a:br>
            <a:r>
              <a:rPr lang="en-US" sz="2000" dirty="0" smtClean="0"/>
              <a:t>{</a:t>
            </a:r>
            <a:r>
              <a:rPr lang="lv-LV" sz="2000" dirty="0" smtClean="0"/>
              <a:t>ur</a:t>
            </a:r>
            <a:r>
              <a:rPr lang="lv-LV" sz="2000" dirty="0"/>
              <a:t>}  </a:t>
            </a:r>
            <a:r>
              <a:rPr lang="ar-AE" sz="2000" dirty="0"/>
              <a:t>بلا </a:t>
            </a:r>
            <a:r>
              <a:rPr lang="ar-AE" sz="2000" dirty="0" err="1"/>
              <a:t>شبہ</a:t>
            </a:r>
            <a:r>
              <a:rPr lang="ar-AE" sz="2000" dirty="0"/>
              <a:t/>
            </a:r>
            <a:br>
              <a:rPr lang="ar-AE" sz="2000" dirty="0"/>
            </a:br>
            <a:r>
              <a:rPr lang="en-US" sz="2000" dirty="0" smtClean="0"/>
              <a:t>{</a:t>
            </a:r>
            <a:r>
              <a:rPr lang="lv-LV" sz="2000" dirty="0" smtClean="0"/>
              <a:t>vi</a:t>
            </a:r>
            <a:r>
              <a:rPr lang="lv-LV" sz="2000" dirty="0"/>
              <a:t>}  chắc chắn, không có nghi ngờ</a:t>
            </a:r>
            <a:br>
              <a:rPr lang="lv-LV" sz="2000" dirty="0"/>
            </a:br>
            <a:r>
              <a:rPr lang="lv-LV" sz="2000" dirty="0"/>
              <a:t>{zh}  </a:t>
            </a:r>
            <a:r>
              <a:rPr lang="ja-JP" altLang="en-US" sz="2000" dirty="0"/>
              <a:t>的确</a:t>
            </a:r>
            <a:endParaRPr lang="en-US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66800" y="1143000"/>
            <a:ext cx="72390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6771F28-08A4-4A4E-86D6-B904E99F5462}" type="slidenum">
              <a:rPr lang="en-US"/>
              <a:pPr algn="ctr"/>
              <a:t>39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2400" dirty="0" smtClean="0">
                <a:solidFill>
                  <a:srgbClr val="EA1C24"/>
                </a:solidFill>
              </a:rPr>
              <a:t>VISION</a:t>
            </a:r>
            <a:endParaRPr lang="en-US" sz="2400" dirty="0">
              <a:solidFill>
                <a:srgbClr val="EA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950" dirty="0">
                <a:solidFill>
                  <a:srgbClr val="EA1C24"/>
                </a:solidFill>
              </a:rPr>
              <a:t>AXES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91569"/>
            <a:ext cx="3507486" cy="332277"/>
          </a:xfrm>
        </p:spPr>
        <p:txBody>
          <a:bodyPr>
            <a:noAutofit/>
          </a:bodyPr>
          <a:lstStyle/>
          <a:p>
            <a:pPr algn="ctr"/>
            <a:r>
              <a:rPr lang="en-US" altLang="zh-CN" sz="1200" smtClean="0"/>
              <a:t>NYTUD  ▪  lexicography today  ▪  20160915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325232"/>
            <a:ext cx="1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practical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729" y="3589969"/>
            <a:ext cx="181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innovation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3584330"/>
            <a:ext cx="98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habit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95503" y="4884193"/>
            <a:ext cx="1295400" cy="37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emotional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667000" y="2567676"/>
            <a:ext cx="3886200" cy="2505727"/>
          </a:xfrm>
          <a:prstGeom prst="line">
            <a:avLst/>
          </a:prstGeom>
          <a:ln w="730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66999" y="2509900"/>
            <a:ext cx="3657601" cy="2563503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15993" y="1981200"/>
            <a:ext cx="0" cy="3505200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4176" y="1428043"/>
            <a:ext cx="147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learned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04176" y="5599407"/>
            <a:ext cx="147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/>
              <a:t>intuitive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3733800"/>
            <a:ext cx="4953000" cy="76200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66800" y="4847946"/>
            <a:ext cx="14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/>
              <a:t>economical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553201" y="2302648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cultural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96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GLOBAL SERIES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 dirty="0" smtClean="0"/>
              <a:t>40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Develop monolingual lexical core </a:t>
            </a:r>
            <a:r>
              <a:rPr lang="en-US" altLang="en-US" dirty="0"/>
              <a:t>for </a:t>
            </a:r>
            <a:r>
              <a:rPr lang="en-US" altLang="en-US" dirty="0" smtClean="0"/>
              <a:t>any language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Add translation </a:t>
            </a:r>
            <a:r>
              <a:rPr lang="en-US" altLang="en-US" dirty="0"/>
              <a:t>equivalents in other languages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Adapt language pairs harmoniously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Combine bi-directional L2-L1 </a:t>
            </a:r>
            <a:r>
              <a:rPr lang="en-US" altLang="en-US" dirty="0"/>
              <a:t>/ </a:t>
            </a:r>
            <a:r>
              <a:rPr lang="en-US" altLang="en-US" dirty="0" smtClean="0"/>
              <a:t>L1-L2 sections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Use </a:t>
            </a:r>
            <a:r>
              <a:rPr lang="en-US" altLang="en-US" dirty="0"/>
              <a:t>data differently for </a:t>
            </a:r>
            <a:r>
              <a:rPr lang="en-US" altLang="en-US" dirty="0" smtClean="0"/>
              <a:t>L1 </a:t>
            </a:r>
            <a:r>
              <a:rPr lang="en-US" altLang="en-US" dirty="0"/>
              <a:t>or L2 audience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Apply </a:t>
            </a:r>
            <a:r>
              <a:rPr lang="en-US" altLang="en-US" dirty="0"/>
              <a:t>richer use of the data in electronic </a:t>
            </a:r>
            <a:r>
              <a:rPr lang="en-US" altLang="en-US" dirty="0" smtClean="0"/>
              <a:t>versions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i="1" dirty="0" smtClean="0">
                <a:latin typeface="Calibri" panose="020F0502020204030204" pitchFamily="34" charset="0"/>
              </a:rPr>
              <a:t>→ </a:t>
            </a:r>
            <a:r>
              <a:rPr lang="en-US" altLang="en-US" i="1" dirty="0" smtClean="0"/>
              <a:t>Join several L1 bilinguals to form L1 multilinguals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i="1" dirty="0">
                <a:latin typeface="Calibri" panose="020F0502020204030204" pitchFamily="34" charset="0"/>
              </a:rPr>
              <a:t>→ </a:t>
            </a:r>
            <a:r>
              <a:rPr lang="en-US" altLang="en-US" i="1" dirty="0" smtClean="0"/>
              <a:t>Connect L1-L2 &amp; L2-L3 etc. to generate L1-L3 etc.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3585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CORE LANGUAGES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200" dirty="0" smtClean="0"/>
              <a:t>41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500" dirty="0" smtClean="0"/>
              <a:t>Arabic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Chinese Simplified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Chinese Traditional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Czech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Danish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Dutch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English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French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German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Greek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Hebrew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Italian</a:t>
            </a:r>
            <a:br>
              <a:rPr lang="en-US" altLang="en-US" sz="2500" dirty="0" smtClean="0"/>
            </a:br>
            <a:endParaRPr lang="en-US" altLang="en-US" sz="2500" dirty="0" smtClean="0"/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Japanese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Korean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Latin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Norwegian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Polish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Portuguese Brazil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Portuguese Portugal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Russian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Spanish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Swedish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Thai</a:t>
            </a:r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Turkish</a:t>
            </a:r>
          </a:p>
          <a:p>
            <a:pPr>
              <a:lnSpc>
                <a:spcPct val="90000"/>
              </a:lnSpc>
            </a:pP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9320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381000" y="1371600"/>
          <a:ext cx="3733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4343400" y="1371600"/>
          <a:ext cx="41148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EA1C24"/>
                </a:solidFill>
              </a:rPr>
              <a:t>LANGUAGE DNA</a:t>
            </a:r>
            <a:endParaRPr lang="en-US" sz="2600" dirty="0">
              <a:solidFill>
                <a:srgbClr val="EA1C24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A1C24"/>
                </a:solidFill>
              </a:rPr>
              <a:t>GLOBAL </a:t>
            </a:r>
            <a:r>
              <a:rPr lang="en-US" sz="2400" dirty="0" smtClean="0">
                <a:solidFill>
                  <a:srgbClr val="EA1C24"/>
                </a:solidFill>
              </a:rPr>
              <a:t>headword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43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en-US" b="1" dirty="0" smtClean="0"/>
              <a:t>headword</a:t>
            </a:r>
          </a:p>
          <a:p>
            <a:pPr lvl="0"/>
            <a:r>
              <a:rPr lang="en-US" altLang="en-US" dirty="0" smtClean="0"/>
              <a:t>Lemma</a:t>
            </a:r>
          </a:p>
          <a:p>
            <a:pPr lvl="0"/>
            <a:r>
              <a:rPr lang="en-US" altLang="en-US" dirty="0" smtClean="0"/>
              <a:t>Pronunciation</a:t>
            </a:r>
          </a:p>
          <a:p>
            <a:pPr lvl="0"/>
            <a:r>
              <a:rPr lang="en-US" altLang="en-US" dirty="0" smtClean="0"/>
              <a:t>Part of speech</a:t>
            </a:r>
          </a:p>
          <a:p>
            <a:pPr lvl="0"/>
            <a:r>
              <a:rPr lang="en-US" altLang="en-US" dirty="0" smtClean="0"/>
              <a:t>Gender</a:t>
            </a:r>
          </a:p>
          <a:p>
            <a:pPr lvl="0"/>
            <a:r>
              <a:rPr lang="en-US" altLang="en-US" dirty="0" smtClean="0"/>
              <a:t>Grammatical number</a:t>
            </a:r>
          </a:p>
          <a:p>
            <a:pPr lvl="0"/>
            <a:r>
              <a:rPr lang="en-US" altLang="en-US" dirty="0" smtClean="0"/>
              <a:t>Irregular form</a:t>
            </a:r>
            <a:r>
              <a:rPr lang="en-US" altLang="ja-JP" dirty="0" smtClean="0">
                <a:ea typeface="ＭＳ Ｐゴシック" pitchFamily="34" charset="-128"/>
              </a:rPr>
              <a:t>s</a:t>
            </a:r>
          </a:p>
          <a:p>
            <a:pPr lvl="0"/>
            <a:r>
              <a:rPr lang="en-US" altLang="en-US" dirty="0" smtClean="0"/>
              <a:t>Alternative scripts</a:t>
            </a:r>
          </a:p>
        </p:txBody>
      </p:sp>
    </p:spTree>
    <p:extLst>
      <p:ext uri="{BB962C8B-B14F-4D97-AF65-F5344CB8AC3E}">
        <p14:creationId xmlns:p14="http://schemas.microsoft.com/office/powerpoint/2010/main" val="13536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A1C24"/>
                </a:solidFill>
              </a:rPr>
              <a:t>GLOBAL </a:t>
            </a:r>
            <a:r>
              <a:rPr lang="en-US" sz="2400" dirty="0" smtClean="0">
                <a:solidFill>
                  <a:srgbClr val="EA1C24"/>
                </a:solidFill>
              </a:rPr>
              <a:t>attribute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44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0" lvl="0" indent="0">
              <a:buNone/>
            </a:pPr>
            <a:r>
              <a:rPr lang="en-US" altLang="en-US" b="1" dirty="0" smtClean="0"/>
              <a:t>attributes</a:t>
            </a:r>
          </a:p>
          <a:p>
            <a:pPr lvl="0"/>
            <a:r>
              <a:rPr lang="en-US" altLang="en-US" dirty="0" smtClean="0"/>
              <a:t>Ge</a:t>
            </a:r>
            <a:r>
              <a:rPr lang="en-US" altLang="ja-JP" dirty="0" smtClean="0">
                <a:ea typeface="ＭＳ Ｐゴシック" pitchFamily="34" charset="-128"/>
              </a:rPr>
              <a:t>ographical Usage</a:t>
            </a:r>
            <a:endParaRPr lang="en-US" altLang="en-US" dirty="0" smtClean="0"/>
          </a:p>
          <a:p>
            <a:pPr lvl="0"/>
            <a:r>
              <a:rPr lang="en-US" altLang="en-US" dirty="0" smtClean="0"/>
              <a:t>Subject Field</a:t>
            </a:r>
          </a:p>
          <a:p>
            <a:pPr lvl="0"/>
            <a:r>
              <a:rPr lang="en-US" altLang="en-US" dirty="0" smtClean="0"/>
              <a:t>Register</a:t>
            </a:r>
          </a:p>
          <a:p>
            <a:pPr lvl="0"/>
            <a:r>
              <a:rPr lang="en-US" altLang="en-US" dirty="0" smtClean="0">
                <a:latin typeface="Gill Sans MT" panose="020B0502020104020203" pitchFamily="34" charset="0"/>
              </a:rPr>
              <a:t>Range of Application</a:t>
            </a:r>
            <a:endParaRPr lang="en-US" altLang="en-US" dirty="0" smtClean="0"/>
          </a:p>
          <a:p>
            <a:pPr lvl="0"/>
            <a:r>
              <a:rPr lang="en-US" altLang="en-US" dirty="0" smtClean="0">
                <a:latin typeface="Gill Sans MT" panose="020B0502020104020203" pitchFamily="34" charset="0"/>
              </a:rPr>
              <a:t>Sense Qualifier</a:t>
            </a:r>
            <a:endParaRPr lang="en-US" altLang="en-US" dirty="0" smtClean="0"/>
          </a:p>
          <a:p>
            <a:pPr lvl="0"/>
            <a:r>
              <a:rPr lang="en-US" altLang="en-US" dirty="0" smtClean="0"/>
              <a:t>Synonym</a:t>
            </a:r>
            <a:endParaRPr lang="en-US" altLang="ja-JP" dirty="0" smtClean="0">
              <a:ea typeface="ＭＳ Ｐゴシック" pitchFamily="34" charset="-128"/>
            </a:endParaRPr>
          </a:p>
          <a:p>
            <a:pPr lvl="0"/>
            <a:r>
              <a:rPr lang="en-US" altLang="en-US" dirty="0" smtClean="0"/>
              <a:t>Antonym</a:t>
            </a:r>
          </a:p>
          <a:p>
            <a:pPr lvl="0"/>
            <a:endParaRPr lang="en-US" altLang="en-US" dirty="0"/>
          </a:p>
          <a:p>
            <a:pPr lvl="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3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A1C24"/>
                </a:solidFill>
              </a:rPr>
              <a:t>GLOBAL </a:t>
            </a:r>
            <a:r>
              <a:rPr lang="en-US" sz="2400" dirty="0" smtClean="0">
                <a:solidFill>
                  <a:srgbClr val="EA1C24"/>
                </a:solidFill>
              </a:rPr>
              <a:t>definition / sense indicator 1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45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0" lvl="0" indent="0">
              <a:buNone/>
            </a:pPr>
            <a:r>
              <a:rPr lang="en-US" altLang="en-US" b="1" dirty="0" smtClean="0"/>
              <a:t>definition</a:t>
            </a:r>
          </a:p>
          <a:p>
            <a:pPr lvl="0"/>
            <a:r>
              <a:rPr lang="en-US" altLang="en-US" dirty="0" smtClean="0"/>
              <a:t>A succinct definition for each sense of the entry</a:t>
            </a:r>
          </a:p>
          <a:p>
            <a:pPr marL="0" lvl="0" indent="0">
              <a:buNone/>
            </a:pPr>
            <a:r>
              <a:rPr lang="en-US" altLang="en-US" b="1" dirty="0" smtClean="0"/>
              <a:t>sense </a:t>
            </a:r>
            <a:r>
              <a:rPr lang="en-US" altLang="en-US" b="1" dirty="0"/>
              <a:t>indicator</a:t>
            </a:r>
          </a:p>
          <a:p>
            <a:pPr lvl="0"/>
            <a:r>
              <a:rPr lang="en-US" altLang="en-US" dirty="0"/>
              <a:t>Hypernym or context </a:t>
            </a:r>
            <a:r>
              <a:rPr lang="en-US" altLang="en-US"/>
              <a:t>‘</a:t>
            </a:r>
            <a:r>
              <a:rPr lang="en-US" altLang="en-US" smtClean="0"/>
              <a:t>preposition-filler</a:t>
            </a:r>
            <a:r>
              <a:rPr lang="en-US" altLang="en-US" dirty="0"/>
              <a:t>’</a:t>
            </a:r>
            <a:r>
              <a:rPr lang="fr-CA" altLang="en-US" dirty="0">
                <a:latin typeface="Gill Sans MT" panose="020B0502020104020203" pitchFamily="34" charset="0"/>
              </a:rPr>
              <a:t> (</a:t>
            </a:r>
            <a:r>
              <a:rPr lang="fr-CA" altLang="en-US" dirty="0" err="1">
                <a:latin typeface="Gill Sans MT" panose="020B0502020104020203" pitchFamily="34" charset="0"/>
              </a:rPr>
              <a:t>e.g</a:t>
            </a:r>
            <a:r>
              <a:rPr lang="fr-CA" altLang="en-US" dirty="0">
                <a:latin typeface="Gill Sans MT" panose="020B0502020104020203" pitchFamily="34" charset="0"/>
              </a:rPr>
              <a:t>. </a:t>
            </a:r>
            <a:r>
              <a:rPr lang="fr-CA" altLang="en-US" i="1" dirty="0">
                <a:latin typeface="Gill Sans MT" panose="020B0502020104020203" pitchFamily="34" charset="0"/>
              </a:rPr>
              <a:t>of </a:t>
            </a:r>
            <a:r>
              <a:rPr lang="en-US" altLang="en-US" dirty="0">
                <a:latin typeface="Gill Sans MT" panose="020B0502020104020203" pitchFamily="34" charset="0"/>
              </a:rPr>
              <a:t>house repairs</a:t>
            </a:r>
            <a:r>
              <a:rPr lang="fr-CA" altLang="en-US" dirty="0">
                <a:latin typeface="Gill Sans MT" panose="020B0502020104020203" pitchFamily="34" charset="0"/>
              </a:rPr>
              <a:t>) </a:t>
            </a:r>
            <a:r>
              <a:rPr lang="en-US" altLang="en-US" dirty="0">
                <a:latin typeface="Gill Sans MT" panose="020B0502020104020203" pitchFamily="34" charset="0"/>
              </a:rPr>
              <a:t>for sense disambiguation in </a:t>
            </a:r>
            <a:r>
              <a:rPr lang="en-US" altLang="en-US" dirty="0" err="1">
                <a:latin typeface="Gill Sans MT" panose="020B0502020104020203" pitchFamily="34" charset="0"/>
              </a:rPr>
              <a:t>polysemous</a:t>
            </a:r>
            <a:r>
              <a:rPr lang="en-US" altLang="en-US" dirty="0">
                <a:latin typeface="Gill Sans MT" panose="020B0502020104020203" pitchFamily="34" charset="0"/>
              </a:rPr>
              <a:t> entries</a:t>
            </a:r>
            <a:endParaRPr lang="en-US" altLang="en-US" dirty="0"/>
          </a:p>
          <a:p>
            <a:pPr lvl="0"/>
            <a:endParaRPr lang="en-US" altLang="en-US" dirty="0" smtClean="0"/>
          </a:p>
          <a:p>
            <a:pPr lvl="0"/>
            <a:endParaRPr lang="en-US" altLang="en-US" dirty="0" smtClean="0"/>
          </a:p>
          <a:p>
            <a:pPr marL="0" lvl="0" indent="0"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translation</a:t>
            </a:r>
          </a:p>
          <a:p>
            <a:pPr lvl="0"/>
            <a:r>
              <a:rPr lang="en-US" altLang="ja-JP" dirty="0" smtClean="0">
                <a:solidFill>
                  <a:srgbClr val="0070C0"/>
                </a:solidFill>
                <a:ea typeface="ＭＳ Ｐゴシック" pitchFamily="34" charset="-128"/>
              </a:rPr>
              <a:t>L2 e</a:t>
            </a:r>
            <a:r>
              <a:rPr lang="en-US" altLang="en-US" dirty="0" smtClean="0">
                <a:solidFill>
                  <a:srgbClr val="0070C0"/>
                </a:solidFill>
              </a:rPr>
              <a:t>quivalent for each sense,</a:t>
            </a:r>
            <a:br>
              <a:rPr lang="en-US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with pronunciation, conjugations, grammatical gender and number</a:t>
            </a:r>
            <a:r>
              <a:rPr lang="fr-CA" alt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/>
            </a:r>
            <a:br>
              <a:rPr lang="fr-CA" altLang="en-US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(NOT a translation of</a:t>
            </a:r>
            <a:br>
              <a:rPr lang="en-US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the definition itself)</a:t>
            </a:r>
            <a:endParaRPr lang="fr-CA" altLang="en-US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lvl="0"/>
            <a:endParaRPr lang="en-US" alt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A1C24"/>
                </a:solidFill>
              </a:rPr>
              <a:t>GLOBAL </a:t>
            </a:r>
            <a:r>
              <a:rPr lang="en-US" sz="2400" dirty="0" smtClean="0">
                <a:solidFill>
                  <a:srgbClr val="EA1C24"/>
                </a:solidFill>
              </a:rPr>
              <a:t>definition / sense indicator 2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46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lvl="0"/>
            <a:r>
              <a:rPr lang="en-US" altLang="en-US" dirty="0" smtClean="0"/>
              <a:t>COLONO, COLONA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[</a:t>
            </a:r>
            <a:r>
              <a:rPr lang="en-US" dirty="0" err="1" smtClean="0"/>
              <a:t>ko'lono</a:t>
            </a:r>
            <a:r>
              <a:rPr lang="en-US" dirty="0" smtClean="0"/>
              <a:t>, </a:t>
            </a:r>
            <a:r>
              <a:rPr lang="en-US" dirty="0" err="1" smtClean="0"/>
              <a:t>ko'lona</a:t>
            </a:r>
            <a:r>
              <a:rPr lang="en-US" dirty="0" smtClean="0"/>
              <a:t>] </a:t>
            </a:r>
            <a:r>
              <a:rPr lang="en-US" altLang="en-US" i="1" dirty="0" err="1" smtClean="0"/>
              <a:t>nmf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smtClean="0"/>
              <a:t>1.</a:t>
            </a:r>
            <a:r>
              <a:rPr lang="en-US" altLang="en-US" dirty="0" smtClean="0"/>
              <a:t> </a:t>
            </a:r>
            <a:r>
              <a:rPr lang="en-US" u="sng" dirty="0" err="1"/>
              <a:t>habitante</a:t>
            </a:r>
            <a:r>
              <a:rPr lang="en-US" u="sng" dirty="0"/>
              <a:t> de </a:t>
            </a:r>
            <a:r>
              <a:rPr lang="en-US" u="sng" dirty="0" err="1"/>
              <a:t>una</a:t>
            </a:r>
            <a:r>
              <a:rPr lang="en-US" u="sng" dirty="0"/>
              <a:t> </a:t>
            </a:r>
            <a:r>
              <a:rPr lang="en-US" u="sng" dirty="0" err="1"/>
              <a:t>colonia</a:t>
            </a:r>
            <a:r>
              <a:rPr lang="en-US" altLang="en-US" dirty="0" smtClean="0"/>
              <a:t> ◊ </a:t>
            </a:r>
            <a:r>
              <a:rPr lang="en-US" i="1" dirty="0"/>
              <a:t>un </a:t>
            </a:r>
            <a:r>
              <a:rPr lang="en-US" i="1" dirty="0" err="1"/>
              <a:t>colono</a:t>
            </a:r>
            <a:r>
              <a:rPr lang="en-US" i="1" dirty="0"/>
              <a:t> </a:t>
            </a:r>
            <a:r>
              <a:rPr lang="en-US" i="1" dirty="0" err="1"/>
              <a:t>británico</a:t>
            </a:r>
            <a:r>
              <a:rPr lang="en-US" altLang="en-US" i="1" dirty="0" smtClean="0"/>
              <a:t> </a:t>
            </a:r>
            <a:r>
              <a:rPr lang="en-US" altLang="en-US" dirty="0"/>
              <a:t>◊ </a:t>
            </a:r>
            <a:r>
              <a:rPr lang="es-ES" i="1" dirty="0"/>
              <a:t>Dos colonos polacos se encuentran en un bar de la capital</a:t>
            </a:r>
            <a:r>
              <a:rPr lang="es-ES" i="1" dirty="0" smtClean="0"/>
              <a:t>.</a:t>
            </a:r>
            <a:r>
              <a:rPr lang="en-US" altLang="en-US" i="1" dirty="0" smtClean="0"/>
              <a:t/>
            </a:r>
            <a:br>
              <a:rPr lang="en-US" altLang="en-US" i="1" dirty="0" smtClean="0"/>
            </a:br>
            <a:r>
              <a:rPr lang="en-US" altLang="en-US" b="1" dirty="0" smtClean="0"/>
              <a:t>2.</a:t>
            </a:r>
            <a:r>
              <a:rPr lang="en-US" altLang="en-US" dirty="0" smtClean="0"/>
              <a:t> </a:t>
            </a:r>
            <a:r>
              <a:rPr lang="en-US" u="sng" dirty="0" err="1"/>
              <a:t>agricultor</a:t>
            </a:r>
            <a:r>
              <a:rPr lang="en-US" u="sng" dirty="0"/>
              <a:t> de </a:t>
            </a:r>
            <a:r>
              <a:rPr lang="en-US" u="sng" dirty="0" err="1"/>
              <a:t>tierras</a:t>
            </a:r>
            <a:r>
              <a:rPr lang="en-US" u="sng" dirty="0"/>
              <a:t> </a:t>
            </a:r>
            <a:r>
              <a:rPr lang="en-US" u="sng" dirty="0" err="1"/>
              <a:t>alquiladas</a:t>
            </a:r>
            <a:r>
              <a:rPr lang="en-US" altLang="en-US" dirty="0" smtClean="0"/>
              <a:t> ◊ </a:t>
            </a:r>
            <a:r>
              <a:rPr lang="en-US" i="1" dirty="0" err="1"/>
              <a:t>colono</a:t>
            </a:r>
            <a:r>
              <a:rPr lang="en-US" i="1" dirty="0"/>
              <a:t> de </a:t>
            </a:r>
            <a:r>
              <a:rPr lang="en-US" i="1" dirty="0" smtClean="0"/>
              <a:t>campo</a:t>
            </a:r>
            <a:r>
              <a:rPr lang="en-US" altLang="en-US" dirty="0"/>
              <a:t> ◊ </a:t>
            </a:r>
            <a:r>
              <a:rPr lang="es-ES" i="1" dirty="0"/>
              <a:t>El terrateniente llegó a un arreglo con los colonos</a:t>
            </a:r>
            <a:r>
              <a:rPr lang="es-ES" i="1" dirty="0" smtClean="0"/>
              <a:t>.</a:t>
            </a:r>
            <a:endParaRPr lang="en-US" altLang="en-US" b="1" dirty="0" smtClean="0"/>
          </a:p>
          <a:p>
            <a:r>
              <a:rPr lang="en-US" altLang="en-US" dirty="0" smtClean="0"/>
              <a:t>COLONO</a:t>
            </a:r>
            <a:r>
              <a:rPr lang="en-US" altLang="en-US" dirty="0"/>
              <a:t>, </a:t>
            </a:r>
            <a:r>
              <a:rPr lang="en-US" altLang="en-US" dirty="0" smtClean="0"/>
              <a:t>COLONA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[</a:t>
            </a:r>
            <a:r>
              <a:rPr lang="en-US" dirty="0" err="1"/>
              <a:t>ko'lono</a:t>
            </a:r>
            <a:r>
              <a:rPr lang="en-US" dirty="0"/>
              <a:t>, </a:t>
            </a:r>
            <a:r>
              <a:rPr lang="en-US" dirty="0" err="1"/>
              <a:t>ko'lona</a:t>
            </a:r>
            <a:r>
              <a:rPr lang="en-US" dirty="0"/>
              <a:t>] </a:t>
            </a:r>
            <a:r>
              <a:rPr lang="en-US" altLang="en-US" i="1" dirty="0" err="1" smtClean="0"/>
              <a:t>nmf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dirty="0"/>
              <a:t>1.</a:t>
            </a:r>
            <a:r>
              <a:rPr lang="en-US" altLang="en-US" dirty="0"/>
              <a:t> </a:t>
            </a:r>
            <a:r>
              <a:rPr lang="en-US" u="sng" dirty="0"/>
              <a:t>=</a:t>
            </a:r>
            <a:r>
              <a:rPr lang="en-US" u="sng" dirty="0" err="1" smtClean="0"/>
              <a:t>extranjero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◊ </a:t>
            </a:r>
            <a:r>
              <a:rPr lang="en-US" i="1" dirty="0"/>
              <a:t>un </a:t>
            </a:r>
            <a:r>
              <a:rPr lang="en-US" i="1" dirty="0" err="1"/>
              <a:t>colono</a:t>
            </a:r>
            <a:r>
              <a:rPr lang="en-US" i="1" dirty="0"/>
              <a:t> </a:t>
            </a:r>
            <a:r>
              <a:rPr lang="en-US" i="1" dirty="0" err="1" smtClean="0"/>
              <a:t>británico</a:t>
            </a:r>
            <a:r>
              <a:rPr lang="en-US" altLang="en-US" i="1" dirty="0" smtClean="0"/>
              <a:t/>
            </a:r>
            <a:br>
              <a:rPr lang="en-US" altLang="en-US" i="1" dirty="0" smtClean="0"/>
            </a:br>
            <a:r>
              <a:rPr lang="en-US" altLang="en-US" dirty="0" smtClean="0"/>
              <a:t>◊ </a:t>
            </a:r>
            <a:r>
              <a:rPr lang="es-ES" i="1" dirty="0"/>
              <a:t>Dos colonos polacos se encuentran en un bar de la capital.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b="1" dirty="0"/>
              <a:t>2.</a:t>
            </a:r>
            <a:r>
              <a:rPr lang="en-US" altLang="en-US" dirty="0"/>
              <a:t> </a:t>
            </a:r>
            <a:r>
              <a:rPr lang="en-US" i="1" u="sng" dirty="0" err="1" smtClean="0"/>
              <a:t>agr</a:t>
            </a:r>
            <a:r>
              <a:rPr lang="en-US" i="1" u="sng" dirty="0" smtClean="0"/>
              <a:t>. </a:t>
            </a:r>
            <a:r>
              <a:rPr lang="en-US" u="sng" dirty="0" smtClean="0"/>
              <a:t>=</a:t>
            </a:r>
            <a:r>
              <a:rPr lang="en-US" u="sng" dirty="0" err="1" smtClean="0"/>
              <a:t>labrador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◊ </a:t>
            </a:r>
            <a:r>
              <a:rPr lang="en-US" i="1" dirty="0" err="1"/>
              <a:t>colono</a:t>
            </a:r>
            <a:r>
              <a:rPr lang="en-US" i="1" dirty="0"/>
              <a:t> de </a:t>
            </a:r>
            <a:r>
              <a:rPr lang="en-US" i="1" dirty="0" smtClean="0"/>
              <a:t>campo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◊ </a:t>
            </a:r>
            <a:r>
              <a:rPr lang="es-ES" i="1" dirty="0"/>
              <a:t>El terrateniente llegó a un arreglo con los colonos.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A1C24"/>
                </a:solidFill>
              </a:rPr>
              <a:t>GLOBAL </a:t>
            </a:r>
            <a:r>
              <a:rPr lang="en-US" sz="2400" dirty="0" smtClean="0">
                <a:solidFill>
                  <a:srgbClr val="EA1C24"/>
                </a:solidFill>
              </a:rPr>
              <a:t>example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47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0" lvl="0" indent="0">
              <a:buNone/>
            </a:pPr>
            <a:r>
              <a:rPr lang="en-US" altLang="en-US" b="1" dirty="0" smtClean="0"/>
              <a:t>example of usage</a:t>
            </a:r>
          </a:p>
          <a:p>
            <a:pPr lvl="0"/>
            <a:r>
              <a:rPr lang="en-US" altLang="en-US" dirty="0" smtClean="0"/>
              <a:t>Example(s) of usage</a:t>
            </a:r>
            <a:br>
              <a:rPr lang="en-US" altLang="en-US" dirty="0" smtClean="0"/>
            </a:br>
            <a:r>
              <a:rPr lang="en-US" altLang="en-US" dirty="0" smtClean="0"/>
              <a:t>for each sense of polysemous entries, preferably consisting of</a:t>
            </a:r>
            <a:br>
              <a:rPr lang="en-US" altLang="en-US" dirty="0" smtClean="0"/>
            </a:br>
            <a:r>
              <a:rPr lang="en-US" altLang="en-US" dirty="0" smtClean="0"/>
              <a:t>a short phrase (rather than a full sentence)</a:t>
            </a:r>
          </a:p>
          <a:p>
            <a:pPr lvl="0"/>
            <a:endParaRPr lang="en-US" altLang="en-US" dirty="0" smtClean="0"/>
          </a:p>
          <a:p>
            <a:pPr lvl="0"/>
            <a:endParaRPr lang="en-US" altLang="en-US" dirty="0"/>
          </a:p>
          <a:p>
            <a:pPr lvl="0"/>
            <a:endParaRPr lang="en-US" altLang="en-US" dirty="0" smtClean="0"/>
          </a:p>
          <a:p>
            <a:pPr lvl="0"/>
            <a:endParaRPr lang="en-US" altLang="en-US" dirty="0" smtClean="0"/>
          </a:p>
          <a:p>
            <a:pPr marL="0" lvl="0" indent="0"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translation</a:t>
            </a:r>
          </a:p>
          <a:p>
            <a:pPr lvl="0"/>
            <a:r>
              <a:rPr lang="en-US" altLang="ja-JP" dirty="0" smtClean="0">
                <a:solidFill>
                  <a:srgbClr val="0070C0"/>
                </a:solidFill>
                <a:ea typeface="ＭＳ Ｐゴシック" pitchFamily="34" charset="-128"/>
              </a:rPr>
              <a:t>L2 idiomatic equivalent</a:t>
            </a:r>
            <a:br>
              <a:rPr lang="en-US" altLang="ja-JP" dirty="0" smtClean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ja-JP" dirty="0" smtClean="0">
                <a:solidFill>
                  <a:srgbClr val="0070C0"/>
                </a:solidFill>
                <a:ea typeface="ＭＳ Ｐゴシック" pitchFamily="34" charset="-128"/>
              </a:rPr>
              <a:t>of the </a:t>
            </a:r>
            <a:r>
              <a:rPr lang="en-US" altLang="en-US" dirty="0" smtClean="0">
                <a:solidFill>
                  <a:srgbClr val="0070C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193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A1C24"/>
                </a:solidFill>
              </a:rPr>
              <a:t>GLOBAL </a:t>
            </a:r>
            <a:r>
              <a:rPr lang="en-US" sz="2400" dirty="0" smtClean="0">
                <a:solidFill>
                  <a:srgbClr val="EA1C24"/>
                </a:solidFill>
              </a:rPr>
              <a:t>phrase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48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0" lvl="0" indent="0">
              <a:buNone/>
            </a:pPr>
            <a:r>
              <a:rPr lang="en-US" altLang="en-US" b="1" dirty="0" smtClean="0"/>
              <a:t>phrases</a:t>
            </a:r>
          </a:p>
          <a:p>
            <a:pPr lvl="0"/>
            <a:r>
              <a:rPr lang="en-US" altLang="en-US" dirty="0" smtClean="0"/>
              <a:t>Idiomatic expressions (idioms, collocations, phrasal verbs, etc.)   with/without de</a:t>
            </a:r>
            <a:r>
              <a:rPr lang="en-US" altLang="ja-JP" dirty="0" smtClean="0">
                <a:ea typeface="ＭＳ Ｐゴシック" pitchFamily="34" charset="-128"/>
              </a:rPr>
              <a:t>finition and/or example,</a:t>
            </a:r>
            <a:br>
              <a:rPr lang="en-US" altLang="ja-JP" dirty="0" smtClean="0">
                <a:ea typeface="ＭＳ Ｐゴシック" pitchFamily="34" charset="-128"/>
              </a:rPr>
            </a:br>
            <a:r>
              <a:rPr lang="en-US" altLang="ja-JP" dirty="0" smtClean="0">
                <a:ea typeface="ＭＳ Ｐゴシック" pitchFamily="34" charset="-128"/>
              </a:rPr>
              <a:t>as part of a given sense or consisting of a</a:t>
            </a:r>
            <a:br>
              <a:rPr lang="en-US" altLang="ja-JP" dirty="0" smtClean="0">
                <a:ea typeface="ＭＳ Ｐゴシック" pitchFamily="34" charset="-128"/>
              </a:rPr>
            </a:br>
            <a:r>
              <a:rPr lang="en-US" altLang="ja-JP" dirty="0" smtClean="0">
                <a:ea typeface="ＭＳ Ｐゴシック" pitchFamily="34" charset="-128"/>
              </a:rPr>
              <a:t>sense on its own</a:t>
            </a:r>
            <a:endParaRPr lang="en-US" altLang="en-US" dirty="0" smtClean="0"/>
          </a:p>
          <a:p>
            <a:pPr lvl="0"/>
            <a:endParaRPr lang="en-US" altLang="en-US" dirty="0" smtClean="0"/>
          </a:p>
          <a:p>
            <a:pPr lvl="0"/>
            <a:endParaRPr lang="en-US" altLang="en-US" dirty="0"/>
          </a:p>
          <a:p>
            <a:pPr marL="0" lvl="0" indent="0"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translation</a:t>
            </a:r>
          </a:p>
          <a:p>
            <a:pPr lvl="0"/>
            <a:r>
              <a:rPr lang="en-US" altLang="ja-JP" dirty="0" smtClean="0">
                <a:solidFill>
                  <a:srgbClr val="0070C0"/>
                </a:solidFill>
                <a:ea typeface="ＭＳ Ｐゴシック" pitchFamily="34" charset="-128"/>
              </a:rPr>
              <a:t>L2 </a:t>
            </a:r>
            <a:r>
              <a:rPr lang="en-US" altLang="en-US" dirty="0" smtClean="0">
                <a:solidFill>
                  <a:srgbClr val="0070C0"/>
                </a:solidFill>
              </a:rPr>
              <a:t>idiomatic equivalent</a:t>
            </a:r>
            <a:br>
              <a:rPr lang="en-US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of the phrase</a:t>
            </a:r>
            <a:br>
              <a:rPr lang="en-US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(NOT of its definition) and its examples</a:t>
            </a:r>
          </a:p>
        </p:txBody>
      </p:sp>
    </p:spTree>
    <p:extLst>
      <p:ext uri="{BB962C8B-B14F-4D97-AF65-F5344CB8AC3E}">
        <p14:creationId xmlns:p14="http://schemas.microsoft.com/office/powerpoint/2010/main" val="4126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>
                <a:solidFill>
                  <a:srgbClr val="EA1C24"/>
                </a:solidFill>
              </a:rPr>
              <a:t>GLOBAL </a:t>
            </a:r>
            <a:r>
              <a:rPr lang="en-US" sz="2400" smtClean="0">
                <a:solidFill>
                  <a:srgbClr val="EA1C24"/>
                </a:solidFill>
              </a:rPr>
              <a:t>run-on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49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0" lvl="0" indent="0">
              <a:buNone/>
            </a:pPr>
            <a:r>
              <a:rPr lang="en-US" altLang="en-US" b="1" smtClean="0"/>
              <a:t>sub-headword</a:t>
            </a:r>
            <a:endParaRPr lang="en-US" altLang="en-US" b="1" dirty="0" smtClean="0"/>
          </a:p>
          <a:p>
            <a:pPr lvl="0"/>
            <a:r>
              <a:rPr lang="en-US" altLang="en-US" smtClean="0"/>
              <a:t>Run-on </a:t>
            </a:r>
            <a:r>
              <a:rPr lang="en-US" altLang="en-US" dirty="0" smtClean="0"/>
              <a:t>of the main</a:t>
            </a:r>
            <a:br>
              <a:rPr lang="en-US" altLang="en-US" dirty="0" smtClean="0"/>
            </a:br>
            <a:r>
              <a:rPr lang="en-US" altLang="en-US" dirty="0" smtClean="0"/>
              <a:t>entry, may include</a:t>
            </a:r>
            <a:br>
              <a:rPr lang="en-US" altLang="en-US" dirty="0" smtClean="0"/>
            </a:br>
            <a:r>
              <a:rPr lang="en-US" altLang="en-US" dirty="0" smtClean="0"/>
              <a:t>any of its components</a:t>
            </a:r>
          </a:p>
          <a:p>
            <a:pPr lvl="0"/>
            <a:endParaRPr lang="en-US" altLang="en-US" dirty="0"/>
          </a:p>
          <a:p>
            <a:pPr lvl="0"/>
            <a:endParaRPr lang="en-US" altLang="en-US" dirty="0" smtClean="0"/>
          </a:p>
          <a:p>
            <a:pPr lvl="0"/>
            <a:endParaRPr lang="en-US" altLang="en-US" dirty="0"/>
          </a:p>
          <a:p>
            <a:pPr lvl="0"/>
            <a:endParaRPr lang="en-US" altLang="en-US" dirty="0" smtClean="0"/>
          </a:p>
          <a:p>
            <a:pPr lvl="0"/>
            <a:endParaRPr lang="en-US" altLang="en-US" dirty="0"/>
          </a:p>
          <a:p>
            <a:pPr lvl="0"/>
            <a:endParaRPr lang="en-US" altLang="en-US" dirty="0" smtClean="0"/>
          </a:p>
          <a:p>
            <a:pPr marL="0" lvl="0" indent="0">
              <a:buNone/>
            </a:pPr>
            <a:r>
              <a:rPr lang="en-US" altLang="en-US" b="1" dirty="0" smtClean="0">
                <a:solidFill>
                  <a:srgbClr val="0070C0"/>
                </a:solidFill>
              </a:rPr>
              <a:t>translation</a:t>
            </a:r>
          </a:p>
          <a:p>
            <a:pPr lvl="0"/>
            <a:r>
              <a:rPr lang="en-US" altLang="ja-JP" dirty="0" smtClean="0">
                <a:solidFill>
                  <a:srgbClr val="0070C0"/>
                </a:solidFill>
                <a:ea typeface="ＭＳ Ｐゴシック" pitchFamily="34" charset="-128"/>
              </a:rPr>
              <a:t>L2 e</a:t>
            </a:r>
            <a:r>
              <a:rPr lang="en-US" altLang="en-US" dirty="0" smtClean="0">
                <a:solidFill>
                  <a:srgbClr val="0070C0"/>
                </a:solidFill>
              </a:rPr>
              <a:t>quivalent of</a:t>
            </a:r>
            <a:br>
              <a:rPr lang="en-US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>
                <a:solidFill>
                  <a:srgbClr val="0070C0"/>
                </a:solidFill>
              </a:rPr>
              <a:t>each component</a:t>
            </a:r>
          </a:p>
        </p:txBody>
      </p:sp>
    </p:spTree>
    <p:extLst>
      <p:ext uri="{BB962C8B-B14F-4D97-AF65-F5344CB8AC3E}">
        <p14:creationId xmlns:p14="http://schemas.microsoft.com/office/powerpoint/2010/main" val="28528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MOTHER TONGUE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models our initial perception of </a:t>
            </a:r>
            <a:r>
              <a:rPr lang="en-US" altLang="en-US" dirty="0"/>
              <a:t>life</a:t>
            </a:r>
          </a:p>
          <a:p>
            <a:r>
              <a:rPr lang="en-US" altLang="en-US" dirty="0" smtClean="0"/>
              <a:t>by-products </a:t>
            </a:r>
            <a:r>
              <a:rPr lang="en-US" altLang="en-US" dirty="0"/>
              <a:t>of </a:t>
            </a:r>
            <a:r>
              <a:rPr lang="en-US" altLang="en-US" dirty="0" smtClean="0"/>
              <a:t>own native languages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EA1C24"/>
                </a:solidFill>
              </a:rPr>
              <a:t>GLOBAL </a:t>
            </a:r>
            <a:r>
              <a:rPr lang="en-US" sz="2400" smtClean="0">
                <a:solidFill>
                  <a:srgbClr val="EA1C24"/>
                </a:solidFill>
              </a:rPr>
              <a:t>samples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mtClean="0"/>
              <a:t>NYTUD  ▪  lexicography today  ▪  20160915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6771F28-08A4-4A4E-86D6-B904E99F5462}" type="slidenum">
              <a:rPr lang="en-US" sz="1200" smtClean="0"/>
              <a:pPr algn="r"/>
              <a:t>50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 smtClean="0"/>
              <a:t>monolingual</a:t>
            </a:r>
          </a:p>
          <a:p>
            <a:pPr lvl="0"/>
            <a:r>
              <a:rPr lang="en-US" altLang="en-US" dirty="0" smtClean="0"/>
              <a:t>bilingual</a:t>
            </a:r>
            <a:endParaRPr lang="en-US" altLang="en-US" dirty="0"/>
          </a:p>
          <a:p>
            <a:pPr lvl="0"/>
            <a:r>
              <a:rPr lang="en-US" altLang="en-US" dirty="0" smtClean="0"/>
              <a:t>multilingual</a:t>
            </a:r>
            <a:br>
              <a:rPr lang="en-US" altLang="en-US" dirty="0" smtClean="0"/>
            </a:br>
            <a:r>
              <a:rPr lang="en-US" altLang="en-US" dirty="0" smtClean="0">
                <a:hlinkClick r:id="rId2"/>
              </a:rPr>
              <a:t>http://kdictionariesonline.com/nlMLDSplus.aspx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90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DIGILEX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Dictionary writing tools</a:t>
            </a:r>
          </a:p>
          <a:p>
            <a:r>
              <a:rPr lang="en-US" altLang="en-US" dirty="0" smtClean="0"/>
              <a:t>Corpus </a:t>
            </a:r>
            <a:r>
              <a:rPr lang="en-US" altLang="en-US" dirty="0"/>
              <a:t>query </a:t>
            </a:r>
            <a:r>
              <a:rPr lang="en-US" altLang="en-US" dirty="0" smtClean="0"/>
              <a:t>systems</a:t>
            </a:r>
          </a:p>
          <a:p>
            <a:r>
              <a:rPr lang="en-US" altLang="en-US" dirty="0" smtClean="0"/>
              <a:t>Semi-automatic production methods</a:t>
            </a:r>
            <a:endParaRPr lang="en-US" altLang="en-US" dirty="0"/>
          </a:p>
          <a:p>
            <a:r>
              <a:rPr lang="en-US" altLang="en-US" dirty="0" smtClean="0"/>
              <a:t>Ontologies &amp; terminology</a:t>
            </a:r>
          </a:p>
          <a:p>
            <a:r>
              <a:rPr lang="en-US" altLang="en-US" dirty="0"/>
              <a:t>Language </a:t>
            </a:r>
            <a:r>
              <a:rPr lang="en-US" altLang="en-US" dirty="0" smtClean="0"/>
              <a:t>Technology &amp; Digital Humanities</a:t>
            </a:r>
          </a:p>
          <a:p>
            <a:r>
              <a:rPr lang="en-US" altLang="en-US" dirty="0" smtClean="0"/>
              <a:t>Linked </a:t>
            </a:r>
            <a:r>
              <a:rPr lang="en-US" altLang="en-US" dirty="0"/>
              <a:t>(Open) Data &amp; Semantic Web</a:t>
            </a:r>
          </a:p>
          <a:p>
            <a:r>
              <a:rPr lang="en-US" altLang="en-US" dirty="0"/>
              <a:t>Artificial </a:t>
            </a:r>
            <a:r>
              <a:rPr lang="en-US" altLang="en-US" dirty="0" smtClean="0"/>
              <a:t>Intelligence (Science Non-Fiction)</a:t>
            </a:r>
          </a:p>
          <a:p>
            <a:r>
              <a:rPr lang="en-US" altLang="en-US" dirty="0" smtClean="0"/>
              <a:t>Knowledge systems &amp; management</a:t>
            </a:r>
            <a:endParaRPr lang="en-US" altLang="en-US" dirty="0"/>
          </a:p>
          <a:p>
            <a:r>
              <a:rPr lang="en-US" altLang="en-US" dirty="0" smtClean="0"/>
              <a:t>Cross-language lexical datasets</a:t>
            </a:r>
          </a:p>
          <a:p>
            <a:r>
              <a:rPr lang="en-US" altLang="en-US" dirty="0" smtClean="0"/>
              <a:t>Multi-layer networks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DATA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Lose individual identity</a:t>
            </a:r>
            <a:br>
              <a:rPr lang="en-US" altLang="en-US" dirty="0"/>
            </a:br>
            <a:r>
              <a:rPr lang="en-US" altLang="en-US" dirty="0"/>
              <a:t>─ systematization</a:t>
            </a:r>
            <a:br>
              <a:rPr lang="en-US" altLang="en-US" dirty="0"/>
            </a:br>
            <a:r>
              <a:rPr lang="en-US" altLang="en-US" dirty="0"/>
              <a:t>─ standardization</a:t>
            </a:r>
            <a:br>
              <a:rPr lang="en-US" altLang="en-US" dirty="0"/>
            </a:br>
            <a:r>
              <a:rPr lang="en-US" altLang="en-US" dirty="0"/>
              <a:t>─ </a:t>
            </a:r>
            <a:r>
              <a:rPr lang="en-US" altLang="en-US" dirty="0" smtClean="0"/>
              <a:t>uniformization</a:t>
            </a:r>
            <a:br>
              <a:rPr lang="en-US" altLang="en-US" dirty="0" smtClean="0"/>
            </a:br>
            <a:endParaRPr lang="en-US" altLang="en-US" dirty="0"/>
          </a:p>
          <a:p>
            <a:r>
              <a:rPr lang="en-US" altLang="en-US" dirty="0" smtClean="0"/>
              <a:t>Blend in NLP systems, e.g.</a:t>
            </a:r>
            <a:br>
              <a:rPr lang="en-US" altLang="en-US" dirty="0" smtClean="0"/>
            </a:br>
            <a:r>
              <a:rPr lang="en-US" altLang="en-US" dirty="0" smtClean="0"/>
              <a:t>─ word processing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─ machine translation</a:t>
            </a:r>
            <a:br>
              <a:rPr lang="en-US" altLang="en-US" dirty="0"/>
            </a:br>
            <a:r>
              <a:rPr lang="en-US" altLang="en-US" dirty="0"/>
              <a:t>─ </a:t>
            </a:r>
            <a:r>
              <a:rPr lang="en-US" altLang="en-US" dirty="0" smtClean="0"/>
              <a:t>search engines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─ </a:t>
            </a:r>
            <a:r>
              <a:rPr lang="en-US" altLang="en-US" dirty="0" smtClean="0"/>
              <a:t>text </a:t>
            </a:r>
            <a:r>
              <a:rPr lang="en-US" altLang="en-US" dirty="0"/>
              <a:t>mining</a:t>
            </a:r>
            <a:br>
              <a:rPr lang="en-US" altLang="en-US" dirty="0"/>
            </a:br>
            <a:r>
              <a:rPr lang="en-US" altLang="en-US" dirty="0" smtClean="0"/>
              <a:t>─ sentiment analysis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→ </a:t>
            </a:r>
            <a:r>
              <a:rPr lang="en-US" altLang="en-US" dirty="0" smtClean="0"/>
              <a:t>→ Internet of Things,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smtClean="0">
                <a:solidFill>
                  <a:srgbClr val="EA1C24"/>
                </a:solidFill>
              </a:rPr>
              <a:t>MULTI-LAYER</a:t>
            </a:r>
            <a:endParaRPr lang="en-US" sz="2400" i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736848" cy="365760"/>
          </a:xfrm>
        </p:spPr>
        <p:txBody>
          <a:bodyPr>
            <a:normAutofit/>
          </a:bodyPr>
          <a:lstStyle/>
          <a:p>
            <a:pPr algn="ctr"/>
            <a:r>
              <a:rPr lang="en-US" altLang="zh-CN" smtClean="0"/>
              <a:t>NYTUD  ▪  lexicography today  ▪  20160915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TRENDS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EA1C24"/>
                </a:solidFill>
              </a:rPr>
              <a:t>THANK YOU</a:t>
            </a:r>
            <a:endParaRPr lang="en-US" sz="2400" b="1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200" smtClean="0"/>
              <a:t>NYTUD  ▪  lexicography today  ▪  20160915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</a:t>
            </a:r>
            <a:r>
              <a:rPr lang="de-DE" dirty="0"/>
              <a:t>θӕŋk juː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sz="2400" i="1" dirty="0" smtClean="0"/>
              <a:t>interjection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a common elliptical expression</a:t>
            </a:r>
            <a:br>
              <a:rPr lang="en-US" dirty="0" smtClean="0"/>
            </a:br>
            <a:r>
              <a:rPr lang="en-US" dirty="0" smtClean="0"/>
              <a:t>used to express gratitude or appreciation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i="1" dirty="0" smtClean="0"/>
              <a:t>Thank </a:t>
            </a:r>
            <a:r>
              <a:rPr lang="en-US" b="1" i="1" dirty="0"/>
              <a:t>you for your attention</a:t>
            </a:r>
            <a:r>
              <a:rPr lang="en-US" i="1" dirty="0"/>
              <a:t>!</a:t>
            </a:r>
          </a:p>
          <a:p>
            <a:pPr marL="0" indent="0" algn="ctr">
              <a:buNone/>
            </a:pPr>
            <a:r>
              <a:rPr lang="en-US" altLang="ja-JP" b="1" smtClean="0">
                <a:solidFill>
                  <a:srgbClr val="FF0000"/>
                </a:solidFill>
              </a:rPr>
              <a:t>K</a:t>
            </a:r>
            <a:r>
              <a:rPr lang="en-US" altLang="ja-JP" b="1" smtClean="0">
                <a:solidFill>
                  <a:srgbClr val="FF0000"/>
                </a:solidFill>
                <a:latin typeface="Calibri" panose="020F0502020204030204" pitchFamily="34" charset="0"/>
              </a:rPr>
              <a:t>ÖSZÖNÖM!</a:t>
            </a:r>
            <a:r>
              <a:rPr lang="en-US" dirty="0"/>
              <a:t/>
            </a:r>
            <a:br>
              <a:rPr lang="en-US" dirty="0"/>
            </a:br>
            <a:endParaRPr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544778"/>
            <a:ext cx="1895094" cy="7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TRANSLATION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from </a:t>
            </a:r>
            <a:r>
              <a:rPr lang="en-US" altLang="en-US" dirty="0"/>
              <a:t>one language to another</a:t>
            </a:r>
            <a:br>
              <a:rPr lang="en-US" altLang="en-US" dirty="0"/>
            </a:br>
            <a:r>
              <a:rPr lang="en-US" altLang="en-US" dirty="0"/>
              <a:t>L2 &gt; L1 / L1 &gt; L2</a:t>
            </a:r>
            <a:br>
              <a:rPr lang="en-US" altLang="en-US" dirty="0"/>
            </a:br>
            <a:r>
              <a:rPr lang="en-US" altLang="en-US" dirty="0"/>
              <a:t>reception/decoding / production/encoding</a:t>
            </a:r>
          </a:p>
          <a:p>
            <a:r>
              <a:rPr lang="en-US" altLang="en-US" dirty="0" smtClean="0"/>
              <a:t>among multiple </a:t>
            </a:r>
            <a:r>
              <a:rPr lang="en-US" altLang="en-US" dirty="0"/>
              <a:t>languages</a:t>
            </a:r>
          </a:p>
          <a:p>
            <a:r>
              <a:rPr lang="en-US" altLang="en-US" dirty="0"/>
              <a:t>between me and myself</a:t>
            </a:r>
            <a:br>
              <a:rPr lang="en-US" altLang="en-US" dirty="0"/>
            </a:br>
            <a:r>
              <a:rPr lang="en-US" altLang="en-US" dirty="0"/>
              <a:t>language </a:t>
            </a:r>
            <a:r>
              <a:rPr lang="en-US" altLang="en-US" b="1" i="1" dirty="0" smtClean="0"/>
              <a:t>as</a:t>
            </a:r>
            <a:r>
              <a:rPr lang="en-US" altLang="en-US" i="1" dirty="0" smtClean="0"/>
              <a:t>/</a:t>
            </a:r>
            <a:r>
              <a:rPr lang="en-US" altLang="en-US" b="1" i="1" dirty="0" smtClean="0"/>
              <a:t>is</a:t>
            </a:r>
            <a:r>
              <a:rPr lang="en-US" altLang="en-US" dirty="0" smtClean="0"/>
              <a:t> translation</a:t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BORROWING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wine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tapas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bon appetit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kosher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ski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television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email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err="1" smtClean="0"/>
              <a:t>sms</a:t>
            </a:r>
            <a:endParaRPr lang="en-US" alt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GENESIS 1:1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he-IL" altLang="en-US" dirty="0"/>
              <a:t>בראשית ברא אלוהים את השמים ואת </a:t>
            </a:r>
            <a:r>
              <a:rPr lang="he-IL" altLang="en-US" dirty="0" smtClean="0"/>
              <a:t>הארץ</a:t>
            </a:r>
            <a:endParaRPr lang="en-US" altLang="en-US" dirty="0" smtClean="0"/>
          </a:p>
          <a:p>
            <a:pPr algn="r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In the beginning God created </a:t>
            </a:r>
            <a:r>
              <a:rPr lang="en-US" altLang="en-US" b="1" dirty="0"/>
              <a:t>the </a:t>
            </a:r>
            <a:r>
              <a:rPr lang="en-US" altLang="en-US" b="1" dirty="0">
                <a:solidFill>
                  <a:srgbClr val="EA1C24"/>
                </a:solidFill>
              </a:rPr>
              <a:t>heaven</a:t>
            </a:r>
            <a:r>
              <a:rPr lang="en-US" altLang="en-US" dirty="0">
                <a:solidFill>
                  <a:srgbClr val="EA1C24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/>
              <a:t>the</a:t>
            </a:r>
            <a:r>
              <a:rPr lang="en-US" altLang="en-US" dirty="0"/>
              <a:t> earth.</a:t>
            </a:r>
            <a:br>
              <a:rPr lang="en-US" altLang="en-US" dirty="0"/>
            </a:br>
            <a:r>
              <a:rPr lang="en-US" altLang="en-US" i="1" dirty="0"/>
              <a:t>King James Bible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In the beginning God created </a:t>
            </a:r>
            <a:r>
              <a:rPr lang="en-US" altLang="en-US" b="1" dirty="0"/>
              <a:t>the </a:t>
            </a:r>
            <a:r>
              <a:rPr lang="en-US" altLang="en-US" b="1" dirty="0">
                <a:solidFill>
                  <a:srgbClr val="EA1C24"/>
                </a:solidFill>
              </a:rPr>
              <a:t>heavens</a:t>
            </a:r>
            <a:r>
              <a:rPr lang="en-US" altLang="en-US" dirty="0">
                <a:solidFill>
                  <a:srgbClr val="EA1C24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/>
              <a:t>the</a:t>
            </a:r>
            <a:r>
              <a:rPr lang="en-US" altLang="en-US" dirty="0"/>
              <a:t> earth.</a:t>
            </a:r>
            <a:br>
              <a:rPr lang="en-US" altLang="en-US" dirty="0"/>
            </a:br>
            <a:r>
              <a:rPr lang="en-US" altLang="en-US" i="1" dirty="0"/>
              <a:t>New American Standard Bible</a:t>
            </a:r>
            <a:r>
              <a:rPr lang="en-US" altLang="en-US" dirty="0"/>
              <a:t>, 1995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In the beginning God created </a:t>
            </a:r>
            <a:r>
              <a:rPr lang="en-US" altLang="en-US" b="1" dirty="0">
                <a:solidFill>
                  <a:srgbClr val="EA1C24"/>
                </a:solidFill>
              </a:rPr>
              <a:t>heaven</a:t>
            </a:r>
            <a:r>
              <a:rPr lang="en-US" altLang="en-US" dirty="0">
                <a:solidFill>
                  <a:srgbClr val="EA1C24"/>
                </a:solidFill>
              </a:rPr>
              <a:t> </a:t>
            </a:r>
            <a:r>
              <a:rPr lang="en-US" altLang="en-US" dirty="0"/>
              <a:t>and earth.</a:t>
            </a:r>
            <a:br>
              <a:rPr lang="en-US" altLang="en-US" dirty="0"/>
            </a:br>
            <a:r>
              <a:rPr lang="en-US" altLang="en-US" i="1" dirty="0"/>
              <a:t>God’s Word Translation</a:t>
            </a:r>
            <a:r>
              <a:rPr lang="en-US" altLang="en-US" dirty="0"/>
              <a:t>, 1995</a:t>
            </a:r>
            <a:endParaRPr lang="en-US" alt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A1C24"/>
                </a:solidFill>
              </a:rPr>
              <a:t>GRAFFITI</a:t>
            </a:r>
            <a:endParaRPr lang="en-US" sz="2400" dirty="0">
              <a:solidFill>
                <a:srgbClr val="EA1C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1300" smtClean="0"/>
              <a:t>NYTUD  ▪  lexicography today  ▪  20160915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WHEN GOD CREATED MAN</a:t>
            </a:r>
            <a:br>
              <a:rPr lang="en-US" altLang="en-US" dirty="0" smtClean="0"/>
            </a:br>
            <a:r>
              <a:rPr lang="en-US" altLang="en-US" dirty="0" smtClean="0"/>
              <a:t>SHE WAS ONLY JOKING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38890</TotalTime>
  <Words>1553</Words>
  <Application>Microsoft Office PowerPoint</Application>
  <PresentationFormat>Diavetítés a képernyőre (4:3 oldalarány)</PresentationFormat>
  <Paragraphs>490</Paragraphs>
  <Slides>55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68" baseType="lpstr">
      <vt:lpstr>맑은 고딕</vt:lpstr>
      <vt:lpstr>ＭＳ Ｐゴシック</vt:lpstr>
      <vt:lpstr>宋体</vt:lpstr>
      <vt:lpstr>Arial</vt:lpstr>
      <vt:lpstr>Bookman Old Style</vt:lpstr>
      <vt:lpstr>Calibri</vt:lpstr>
      <vt:lpstr>Cordia New</vt:lpstr>
      <vt:lpstr>Gill Sans MT</vt:lpstr>
      <vt:lpstr>Mangal</vt:lpstr>
      <vt:lpstr>华文新魏</vt:lpstr>
      <vt:lpstr>Wingdings</vt:lpstr>
      <vt:lpstr>Wingdings 3</vt:lpstr>
      <vt:lpstr>Origin</vt:lpstr>
      <vt:lpstr>Magyar Tudományos Akadémia         Budapest Nyelvtudományi Intézet                 15 Sep 2016 </vt:lpstr>
      <vt:lpstr>THEME</vt:lpstr>
      <vt:lpstr>HIGHLIGHTS</vt:lpstr>
      <vt:lpstr>AXES</vt:lpstr>
      <vt:lpstr>MOTHER TONGUE</vt:lpstr>
      <vt:lpstr>TRANSLATION</vt:lpstr>
      <vt:lpstr>BORROWING</vt:lpstr>
      <vt:lpstr>GENESIS 1:1</vt:lpstr>
      <vt:lpstr>GRAFFITI</vt:lpstr>
      <vt:lpstr>LANGUAGEOGRAPHY</vt:lpstr>
      <vt:lpstr>LOST IN TRANSLATION</vt:lpstr>
      <vt:lpstr>BILINGUAL theoretically impossible</vt:lpstr>
      <vt:lpstr>BILINGUAL practically indispensable</vt:lpstr>
      <vt:lpstr>DOWN &amp; OUT</vt:lpstr>
      <vt:lpstr>CHAMBERS HARRAP closing 15.9.2009</vt:lpstr>
      <vt:lpstr>MACMILLAN online 5.11.2012</vt:lpstr>
      <vt:lpstr>BOOKREPORT talkback 8.11.2012</vt:lpstr>
      <vt:lpstr>USER</vt:lpstr>
      <vt:lpstr>PUBLIC</vt:lpstr>
      <vt:lpstr>The QUESTION is</vt:lpstr>
      <vt:lpstr>K DICTIONARIES</vt:lpstr>
      <vt:lpstr>RESOURCES</vt:lpstr>
      <vt:lpstr>EVOLUTION</vt:lpstr>
      <vt:lpstr>FRAMEWORK</vt:lpstr>
      <vt:lpstr>LEXIC</vt:lpstr>
      <vt:lpstr>TECHNIC</vt:lpstr>
      <vt:lpstr>MULTILINGUAL (1) English semi-multilingual</vt:lpstr>
      <vt:lpstr>MULTILINGUAL (2) reverse engineering</vt:lpstr>
      <vt:lpstr>MULTILINGUAL (3) English-Hungarian</vt:lpstr>
      <vt:lpstr>MULTILINGUAL (4) English multi-language [certainly adv. 1. definitely]</vt:lpstr>
      <vt:lpstr>MULTILINGUAL (5.1) editing the Hungarian headwords</vt:lpstr>
      <vt:lpstr>MULTILINGUAL (5.2) editing the Hungarian-English index</vt:lpstr>
      <vt:lpstr>MULTILINGUAL (6) Hungarian-English index</vt:lpstr>
      <vt:lpstr>MULTILINGUAL (7.1) biztosan 1. [certainly (definitely)]</vt:lpstr>
      <vt:lpstr>MULTILINGUAL (7.2) biztosan 2. [for certain (definitely)]</vt:lpstr>
      <vt:lpstr>MULTILINGUAL (7.3) biztosan 3. [for sure (definitely or certainly)]</vt:lpstr>
      <vt:lpstr>MULTILINGUAL (7.4) biztosan 4. [securely (guaranteed or made safe)]</vt:lpstr>
      <vt:lpstr>MULTILINGUAL (7.3) biztosan 5. [surely (without doubt, hesitation, mistake)]</vt:lpstr>
      <vt:lpstr>VISION</vt:lpstr>
      <vt:lpstr>GLOBAL SERIES</vt:lpstr>
      <vt:lpstr>CORE LANGUAGES</vt:lpstr>
      <vt:lpstr>LANGUAGE DNA</vt:lpstr>
      <vt:lpstr>GLOBAL headword</vt:lpstr>
      <vt:lpstr>GLOBAL attribute</vt:lpstr>
      <vt:lpstr>GLOBAL definition / sense indicator 1</vt:lpstr>
      <vt:lpstr>GLOBAL definition / sense indicator 2</vt:lpstr>
      <vt:lpstr>GLOBAL example</vt:lpstr>
      <vt:lpstr>GLOBAL phrase</vt:lpstr>
      <vt:lpstr>GLOBAL run-on</vt:lpstr>
      <vt:lpstr>GLOBAL samples</vt:lpstr>
      <vt:lpstr>DIGILEX</vt:lpstr>
      <vt:lpstr>DATA</vt:lpstr>
      <vt:lpstr>MULTI-LAYER</vt:lpstr>
      <vt:lpstr>TRENDS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 FORUM 2013 Connecting Europe for New Horizons September 19-20, Berlin</dc:title>
  <dc:creator>ilank</dc:creator>
  <cp:lastModifiedBy>Gárdai Kinga</cp:lastModifiedBy>
  <cp:revision>464</cp:revision>
  <dcterms:created xsi:type="dcterms:W3CDTF">2013-09-03T14:19:57Z</dcterms:created>
  <dcterms:modified xsi:type="dcterms:W3CDTF">2016-11-04T10:16:32Z</dcterms:modified>
</cp:coreProperties>
</file>